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handoutMasterIdLst>
    <p:handoutMasterId r:id="rId10"/>
  </p:handoutMasterIdLst>
  <p:sldIdLst>
    <p:sldId id="258" r:id="rId2"/>
    <p:sldId id="321" r:id="rId3"/>
    <p:sldId id="339" r:id="rId4"/>
    <p:sldId id="420" r:id="rId5"/>
    <p:sldId id="421" r:id="rId6"/>
    <p:sldId id="422" r:id="rId7"/>
    <p:sldId id="423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ADE2FD"/>
    <a:srgbClr val="0797DF"/>
    <a:srgbClr val="067BB6"/>
    <a:srgbClr val="003192"/>
    <a:srgbClr val="080808"/>
    <a:srgbClr val="95902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ED083AE6-46FA-4A59-8FB0-9F97EB10719F}" styleName="Light Style 3 - Accent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125E5076-3810-47DD-B79F-674D7AD40C01}" styleName="Dark Style 1 - Ac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147" autoAdjust="0"/>
    <p:restoredTop sz="97749" autoAdjust="0"/>
  </p:normalViewPr>
  <p:slideViewPr>
    <p:cSldViewPr>
      <p:cViewPr>
        <p:scale>
          <a:sx n="70" d="100"/>
          <a:sy n="70" d="100"/>
        </p:scale>
        <p:origin x="-1546" y="-475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image" Target="../media/image12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AEE109-3963-4299-AEEB-5032F74F0E26}" type="datetimeFigureOut">
              <a:rPr lang="en-US" smtClean="0"/>
              <a:pPr/>
              <a:t>10/26/2012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2798613-3007-4E0E-9571-0629143D204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69416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68AC550-0E26-43EA-97B3-E8C60CB44911}" type="datetimeFigureOut">
              <a:rPr lang="en-US" smtClean="0"/>
              <a:pPr/>
              <a:t>10/26/2012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F5E4BAB-DFAA-4F25-9B9C-65C3E48E3F5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85022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25538" y="962025"/>
            <a:ext cx="4611687" cy="3460750"/>
          </a:xfrm>
          <a:ln/>
        </p:spPr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96503" y="4608212"/>
            <a:ext cx="5014755" cy="3882421"/>
          </a:xfrm>
          <a:noFill/>
          <a:ln/>
        </p:spPr>
        <p:txBody>
          <a:bodyPr/>
          <a:lstStyle/>
          <a:p>
            <a:pPr eaLnBrk="1" hangingPunct="1">
              <a:lnSpc>
                <a:spcPct val="80000"/>
              </a:lnSpc>
            </a:pPr>
            <a:endParaRPr lang="en-US" sz="900" dirty="0" smtClean="0">
              <a:latin typeface="Arial" pitchFamily="34" charset="0"/>
              <a:ea typeface="ＭＳ Ｐゴシック"/>
              <a:cs typeface="ＭＳ Ｐゴシック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25538" y="962025"/>
            <a:ext cx="4611687" cy="3460750"/>
          </a:xfrm>
          <a:ln/>
        </p:spPr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96503" y="4608212"/>
            <a:ext cx="5014755" cy="3882421"/>
          </a:xfrm>
          <a:noFill/>
          <a:ln/>
        </p:spPr>
        <p:txBody>
          <a:bodyPr/>
          <a:lstStyle/>
          <a:p>
            <a:pPr eaLnBrk="1" hangingPunct="1">
              <a:lnSpc>
                <a:spcPct val="80000"/>
              </a:lnSpc>
            </a:pPr>
            <a:endParaRPr lang="en-US" sz="900" dirty="0" smtClean="0">
              <a:latin typeface="Arial" pitchFamily="34" charset="0"/>
              <a:ea typeface="ＭＳ Ｐゴシック"/>
              <a:cs typeface="ＭＳ Ｐゴシック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25538" y="962025"/>
            <a:ext cx="4611687" cy="3460750"/>
          </a:xfrm>
          <a:ln/>
        </p:spPr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96503" y="4608212"/>
            <a:ext cx="5014755" cy="3882421"/>
          </a:xfrm>
          <a:noFill/>
          <a:ln/>
        </p:spPr>
        <p:txBody>
          <a:bodyPr/>
          <a:lstStyle/>
          <a:p>
            <a:pPr eaLnBrk="1" hangingPunct="1">
              <a:lnSpc>
                <a:spcPct val="80000"/>
              </a:lnSpc>
            </a:pPr>
            <a:endParaRPr lang="en-US" sz="900" dirty="0" smtClean="0">
              <a:latin typeface="Arial" pitchFamily="34" charset="0"/>
              <a:ea typeface="ＭＳ Ｐゴシック"/>
              <a:cs typeface="ＭＳ Ｐゴシック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0" descr="intrnl_cnsmr_exp_cvr_2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8280400" cy="63992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7" descr="att_rp_hz_rgb_grd_pos.pn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67479" y="381000"/>
            <a:ext cx="2278063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16"/>
          <p:cNvSpPr txBox="1"/>
          <p:nvPr userDrawn="1"/>
        </p:nvSpPr>
        <p:spPr>
          <a:xfrm>
            <a:off x="828679" y="6362703"/>
            <a:ext cx="5495925" cy="92333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eaLnBrk="0" hangingPunct="0">
              <a:spcBef>
                <a:spcPts val="0"/>
              </a:spcBef>
              <a:defRPr/>
            </a:pPr>
            <a:r>
              <a:rPr lang="en-US" sz="600" dirty="0">
                <a:solidFill>
                  <a:srgbClr val="484848"/>
                </a:solidFill>
                <a:latin typeface="Verdana" pitchFamily="-111" charset="0"/>
                <a:ea typeface="Arial" pitchFamily="-111" charset="-52"/>
                <a:cs typeface="Arial" pitchFamily="-111" charset="-52"/>
              </a:rPr>
              <a:t>© 2010 AT&amp;T Intellectual Property. All rights reserved. AT&amp;T and the AT&amp;T logo are trademarks of AT&amp;T Intellectual Property.</a:t>
            </a:r>
          </a:p>
        </p:txBody>
      </p:sp>
      <p:sp>
        <p:nvSpPr>
          <p:cNvPr id="20" name="Title 19"/>
          <p:cNvSpPr>
            <a:spLocks noGrp="1"/>
          </p:cNvSpPr>
          <p:nvPr>
            <p:ph type="title"/>
          </p:nvPr>
        </p:nvSpPr>
        <p:spPr bwMode="gray">
          <a:xfrm>
            <a:off x="401641" y="1143000"/>
            <a:ext cx="5694363" cy="838200"/>
          </a:xfrm>
          <a:prstGeom prst="rect">
            <a:avLst/>
          </a:prstGeom>
        </p:spPr>
        <p:txBody>
          <a:bodyPr lIns="0" tIns="0" rIns="0" bIns="0"/>
          <a:lstStyle>
            <a:lvl1pPr>
              <a:defRPr sz="3600"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0" name="Text Placeholder 21"/>
          <p:cNvSpPr>
            <a:spLocks noGrp="1"/>
          </p:cNvSpPr>
          <p:nvPr>
            <p:ph type="body" sz="quarter" idx="10"/>
          </p:nvPr>
        </p:nvSpPr>
        <p:spPr bwMode="gray">
          <a:xfrm>
            <a:off x="401638" y="2514600"/>
            <a:ext cx="5638800" cy="381000"/>
          </a:xfrm>
          <a:prstGeom prst="rect">
            <a:avLst/>
          </a:prstGeom>
        </p:spPr>
        <p:txBody>
          <a:bodyPr vert="horz" lIns="0" tIns="0" rIns="0" bIns="0"/>
          <a:lstStyle>
            <a:lvl1pPr>
              <a:defRPr sz="2800">
                <a:solidFill>
                  <a:schemeClr val="tx1">
                    <a:lumMod val="50000"/>
                  </a:schemeClr>
                </a:solidFill>
              </a:defRPr>
            </a:lvl1pPr>
            <a:lvl2pPr>
              <a:defRPr>
                <a:solidFill>
                  <a:srgbClr val="FFFFFF"/>
                </a:solidFill>
              </a:defRPr>
            </a:lvl2pPr>
            <a:lvl3pPr>
              <a:defRPr>
                <a:solidFill>
                  <a:srgbClr val="FFFFFF"/>
                </a:solidFill>
              </a:defRPr>
            </a:lvl3pPr>
            <a:lvl4pPr>
              <a:defRPr>
                <a:solidFill>
                  <a:srgbClr val="FFFFFF"/>
                </a:solidFill>
              </a:defRPr>
            </a:lvl4pPr>
            <a:lvl5pPr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7" name="Footer Placeholder 1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9" name="Slide Number Placeholder 7"/>
          <p:cNvSpPr>
            <a:spLocks noGrp="1"/>
          </p:cNvSpPr>
          <p:nvPr>
            <p:ph type="sldNum" sz="quarter" idx="4"/>
          </p:nvPr>
        </p:nvSpPr>
        <p:spPr>
          <a:xfrm>
            <a:off x="400051" y="6335713"/>
            <a:ext cx="384175" cy="1524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l" eaLnBrk="0" hangingPunct="0">
              <a:spcBef>
                <a:spcPct val="50000"/>
              </a:spcBef>
              <a:defRPr sz="800" b="1">
                <a:solidFill>
                  <a:srgbClr val="484848"/>
                </a:solidFill>
                <a:latin typeface="Verdana" pitchFamily="-111" charset="0"/>
                <a:ea typeface="Arial" pitchFamily="-111" charset="-52"/>
                <a:cs typeface="Arial" pitchFamily="-111" charset="-52"/>
              </a:defRPr>
            </a:lvl1pPr>
          </a:lstStyle>
          <a:p>
            <a:pPr>
              <a:defRPr/>
            </a:pPr>
            <a:fld id="{9BDBC149-3298-4139-AB78-588BA4CEFECF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171009" name="Picture 1"/>
          <p:cNvPicPr>
            <a:picLocks noChangeAspect="1" noChangeArrowheads="1"/>
          </p:cNvPicPr>
          <p:nvPr userDrawn="1"/>
        </p:nvPicPr>
        <p:blipFill>
          <a:blip r:embed="rId4" cstate="print"/>
          <a:srcRect l="15842" t="11852" r="23432" b="40741"/>
          <a:stretch>
            <a:fillRect/>
          </a:stretch>
        </p:blipFill>
        <p:spPr bwMode="auto">
          <a:xfrm>
            <a:off x="7391400" y="990600"/>
            <a:ext cx="17526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att_rp_hz_rgb_grd_pos.pn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67479" y="381000"/>
            <a:ext cx="2278063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6" descr="titleslide2.pn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7048500" cy="624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8"/>
          <p:cNvSpPr txBox="1"/>
          <p:nvPr userDrawn="1"/>
        </p:nvSpPr>
        <p:spPr>
          <a:xfrm>
            <a:off x="828679" y="6362703"/>
            <a:ext cx="5495925" cy="92333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eaLnBrk="0" hangingPunct="0">
              <a:spcBef>
                <a:spcPts val="0"/>
              </a:spcBef>
              <a:defRPr/>
            </a:pPr>
            <a:r>
              <a:rPr lang="en-US" sz="600" dirty="0">
                <a:solidFill>
                  <a:srgbClr val="484848"/>
                </a:solidFill>
                <a:latin typeface="Verdana" pitchFamily="-111" charset="0"/>
                <a:ea typeface="Arial" pitchFamily="-111" charset="-52"/>
                <a:cs typeface="Arial" pitchFamily="-111" charset="-52"/>
              </a:rPr>
              <a:t>© 2010 AT&amp;T Intellectual Property. All rights reserved. AT&amp;T and the AT&amp;T logo are trademarks of AT&amp;T Intellectual Property.</a:t>
            </a:r>
          </a:p>
        </p:txBody>
      </p:sp>
      <p:sp>
        <p:nvSpPr>
          <p:cNvPr id="20" name="Title 19"/>
          <p:cNvSpPr>
            <a:spLocks noGrp="1"/>
          </p:cNvSpPr>
          <p:nvPr>
            <p:ph type="title"/>
          </p:nvPr>
        </p:nvSpPr>
        <p:spPr bwMode="gray">
          <a:xfrm>
            <a:off x="401639" y="1152202"/>
            <a:ext cx="5541962" cy="1286198"/>
          </a:xfrm>
          <a:prstGeom prst="rect">
            <a:avLst/>
          </a:prstGeom>
        </p:spPr>
        <p:txBody>
          <a:bodyPr lIns="0" tIns="0" rIns="0" bIns="0"/>
          <a:lstStyle>
            <a:lvl1pPr>
              <a:defRPr sz="3800"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0" name="Text Placeholder 21"/>
          <p:cNvSpPr>
            <a:spLocks noGrp="1"/>
          </p:cNvSpPr>
          <p:nvPr>
            <p:ph type="body" sz="quarter" idx="10"/>
          </p:nvPr>
        </p:nvSpPr>
        <p:spPr bwMode="gray">
          <a:xfrm>
            <a:off x="401638" y="2819400"/>
            <a:ext cx="5008562" cy="381000"/>
          </a:xfrm>
          <a:prstGeom prst="rect">
            <a:avLst/>
          </a:prstGeom>
        </p:spPr>
        <p:txBody>
          <a:bodyPr vert="horz" lIns="0" tIns="0" rIns="0" bIns="0"/>
          <a:lstStyle>
            <a:lvl1pPr>
              <a:defRPr>
                <a:solidFill>
                  <a:schemeClr val="tx1">
                    <a:lumMod val="50000"/>
                  </a:schemeClr>
                </a:solidFill>
              </a:defRPr>
            </a:lvl1pPr>
            <a:lvl2pPr>
              <a:defRPr>
                <a:solidFill>
                  <a:srgbClr val="FFFFFF"/>
                </a:solidFill>
              </a:defRPr>
            </a:lvl2pPr>
            <a:lvl3pPr>
              <a:defRPr>
                <a:solidFill>
                  <a:srgbClr val="FFFFFF"/>
                </a:solidFill>
              </a:defRPr>
            </a:lvl3pPr>
            <a:lvl4pPr>
              <a:defRPr>
                <a:solidFill>
                  <a:srgbClr val="FFFFFF"/>
                </a:solidFill>
              </a:defRPr>
            </a:lvl4pPr>
            <a:lvl5pPr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7" name="Footer Placeholder 1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9" name="Slide Number Placeholder 7"/>
          <p:cNvSpPr>
            <a:spLocks noGrp="1"/>
          </p:cNvSpPr>
          <p:nvPr>
            <p:ph type="sldNum" sz="quarter" idx="4"/>
          </p:nvPr>
        </p:nvSpPr>
        <p:spPr>
          <a:xfrm>
            <a:off x="400051" y="6335713"/>
            <a:ext cx="384175" cy="1524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l" eaLnBrk="0" hangingPunct="0">
              <a:spcBef>
                <a:spcPct val="50000"/>
              </a:spcBef>
              <a:defRPr sz="800" b="1">
                <a:solidFill>
                  <a:srgbClr val="484848"/>
                </a:solidFill>
                <a:latin typeface="Verdana" pitchFamily="-111" charset="0"/>
                <a:ea typeface="Arial" pitchFamily="-111" charset="-52"/>
                <a:cs typeface="Arial" pitchFamily="-111" charset="-52"/>
              </a:defRPr>
            </a:lvl1pPr>
          </a:lstStyle>
          <a:p>
            <a:pPr>
              <a:defRPr/>
            </a:pPr>
            <a:fld id="{9BDBC149-3298-4139-AB78-588BA4CEFECF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11" name="Picture 1"/>
          <p:cNvPicPr>
            <a:picLocks noChangeAspect="1" noChangeArrowheads="1"/>
          </p:cNvPicPr>
          <p:nvPr userDrawn="1"/>
        </p:nvPicPr>
        <p:blipFill>
          <a:blip r:embed="rId4" cstate="print"/>
          <a:srcRect l="15842" t="11852" r="23432" b="40741"/>
          <a:stretch>
            <a:fillRect/>
          </a:stretch>
        </p:blipFill>
        <p:spPr bwMode="auto">
          <a:xfrm>
            <a:off x="7391400" y="990600"/>
            <a:ext cx="17526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titleslide2.pn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8382000" cy="6342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7" descr="att_rp_hz_rgb_grd_pos.pn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67479" y="6096000"/>
            <a:ext cx="2278063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8"/>
          <p:cNvSpPr txBox="1"/>
          <p:nvPr userDrawn="1"/>
        </p:nvSpPr>
        <p:spPr>
          <a:xfrm>
            <a:off x="828679" y="6362703"/>
            <a:ext cx="5495925" cy="92333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eaLnBrk="0" hangingPunct="0">
              <a:spcBef>
                <a:spcPts val="0"/>
              </a:spcBef>
              <a:defRPr/>
            </a:pPr>
            <a:r>
              <a:rPr lang="en-US" sz="600" dirty="0">
                <a:solidFill>
                  <a:srgbClr val="484848"/>
                </a:solidFill>
                <a:latin typeface="Verdana" pitchFamily="-111" charset="0"/>
                <a:ea typeface="Arial" pitchFamily="-111" charset="-52"/>
                <a:cs typeface="Arial" pitchFamily="-111" charset="-52"/>
              </a:rPr>
              <a:t>© 2010 AT&amp;T Intellectual Property. All rights reserved. AT&amp;T and the AT&amp;T logo are trademarks of AT&amp;T Intellectual Property.</a:t>
            </a:r>
          </a:p>
        </p:txBody>
      </p:sp>
      <p:sp>
        <p:nvSpPr>
          <p:cNvPr id="20" name="Title 19"/>
          <p:cNvSpPr>
            <a:spLocks noGrp="1"/>
          </p:cNvSpPr>
          <p:nvPr>
            <p:ph type="title"/>
          </p:nvPr>
        </p:nvSpPr>
        <p:spPr bwMode="gray">
          <a:xfrm>
            <a:off x="401638" y="1981200"/>
            <a:ext cx="4343400" cy="838200"/>
          </a:xfrm>
          <a:prstGeom prst="rect">
            <a:avLst/>
          </a:prstGeom>
        </p:spPr>
        <p:txBody>
          <a:bodyPr lIns="0" tIns="0" rIns="0" bIns="0"/>
          <a:lstStyle>
            <a:lvl1pPr>
              <a:defRPr sz="2800"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0" name="Text Placeholder 21"/>
          <p:cNvSpPr>
            <a:spLocks noGrp="1"/>
          </p:cNvSpPr>
          <p:nvPr>
            <p:ph type="body" sz="quarter" idx="10"/>
          </p:nvPr>
        </p:nvSpPr>
        <p:spPr bwMode="gray">
          <a:xfrm>
            <a:off x="401638" y="3429000"/>
            <a:ext cx="4343400" cy="381000"/>
          </a:xfrm>
          <a:prstGeom prst="rect">
            <a:avLst/>
          </a:prstGeom>
        </p:spPr>
        <p:txBody>
          <a:bodyPr vert="horz" lIns="0" tIns="0" rIns="0" bIns="0"/>
          <a:lstStyle>
            <a:lvl1pPr>
              <a:defRPr>
                <a:solidFill>
                  <a:schemeClr val="tx1">
                    <a:lumMod val="50000"/>
                  </a:schemeClr>
                </a:solidFill>
              </a:defRPr>
            </a:lvl1pPr>
            <a:lvl2pPr>
              <a:defRPr>
                <a:solidFill>
                  <a:srgbClr val="FFFFFF"/>
                </a:solidFill>
              </a:defRPr>
            </a:lvl2pPr>
            <a:lvl3pPr>
              <a:defRPr>
                <a:solidFill>
                  <a:srgbClr val="FFFFFF"/>
                </a:solidFill>
              </a:defRPr>
            </a:lvl3pPr>
            <a:lvl4pPr>
              <a:defRPr>
                <a:solidFill>
                  <a:srgbClr val="FFFFFF"/>
                </a:solidFill>
              </a:defRPr>
            </a:lvl4pPr>
            <a:lvl5pPr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7" name="Footer Placeholder 1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1" name="Slide Number Placeholder 7"/>
          <p:cNvSpPr>
            <a:spLocks noGrp="1"/>
          </p:cNvSpPr>
          <p:nvPr>
            <p:ph type="sldNum" sz="quarter" idx="4"/>
          </p:nvPr>
        </p:nvSpPr>
        <p:spPr>
          <a:xfrm>
            <a:off x="400051" y="6335713"/>
            <a:ext cx="384175" cy="1524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l" eaLnBrk="0" hangingPunct="0">
              <a:spcBef>
                <a:spcPct val="50000"/>
              </a:spcBef>
              <a:defRPr sz="800" b="1">
                <a:solidFill>
                  <a:srgbClr val="484848"/>
                </a:solidFill>
                <a:latin typeface="Verdana" pitchFamily="-111" charset="0"/>
                <a:ea typeface="Arial" pitchFamily="-111" charset="-52"/>
                <a:cs typeface="Arial" pitchFamily="-111" charset="-52"/>
              </a:defRPr>
            </a:lvl1pPr>
          </a:lstStyle>
          <a:p>
            <a:pPr>
              <a:defRPr/>
            </a:pPr>
            <a:fld id="{9BDBC149-3298-4139-AB78-588BA4CEFECF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12" name="Picture 1"/>
          <p:cNvPicPr>
            <a:picLocks noChangeAspect="1" noChangeArrowheads="1"/>
          </p:cNvPicPr>
          <p:nvPr userDrawn="1"/>
        </p:nvPicPr>
        <p:blipFill>
          <a:blip r:embed="rId4" cstate="print"/>
          <a:srcRect l="15842" t="11852" r="23432" b="40741"/>
          <a:stretch>
            <a:fillRect/>
          </a:stretch>
        </p:blipFill>
        <p:spPr bwMode="auto">
          <a:xfrm>
            <a:off x="7924800" y="5638800"/>
            <a:ext cx="1143000" cy="3975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dividerslide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81525" y="1608140"/>
            <a:ext cx="4572000" cy="4411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Title 19"/>
          <p:cNvSpPr>
            <a:spLocks noGrp="1"/>
          </p:cNvSpPr>
          <p:nvPr>
            <p:ph type="title"/>
          </p:nvPr>
        </p:nvSpPr>
        <p:spPr bwMode="black">
          <a:xfrm>
            <a:off x="401638" y="1493810"/>
            <a:ext cx="6761162" cy="1020790"/>
          </a:xfrm>
          <a:prstGeom prst="rect">
            <a:avLst/>
          </a:prstGeom>
        </p:spPr>
        <p:txBody>
          <a:bodyPr lIns="0" tIns="0" rIns="0" bIns="0"/>
          <a:lstStyle>
            <a:lvl1pPr>
              <a:defRPr sz="3200" b="1"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7" name="Text Placeholder 21"/>
          <p:cNvSpPr>
            <a:spLocks noGrp="1"/>
          </p:cNvSpPr>
          <p:nvPr>
            <p:ph type="body" sz="quarter" idx="10"/>
          </p:nvPr>
        </p:nvSpPr>
        <p:spPr bwMode="gray">
          <a:xfrm>
            <a:off x="398252" y="2667000"/>
            <a:ext cx="6764548" cy="381000"/>
          </a:xfrm>
          <a:prstGeom prst="rect">
            <a:avLst/>
          </a:prstGeom>
        </p:spPr>
        <p:txBody>
          <a:bodyPr vert="horz" lIns="0" tIns="0" rIns="0" bIns="0"/>
          <a:lstStyle>
            <a:lvl1pPr>
              <a:spcBef>
                <a:spcPts val="0"/>
              </a:spcBef>
              <a:spcAft>
                <a:spcPts val="0"/>
              </a:spcAft>
              <a:defRPr sz="2400">
                <a:solidFill>
                  <a:schemeClr val="tx1">
                    <a:lumMod val="50000"/>
                  </a:schemeClr>
                </a:solidFill>
              </a:defRPr>
            </a:lvl1pPr>
            <a:lvl2pPr>
              <a:defRPr>
                <a:solidFill>
                  <a:srgbClr val="FFFFFF"/>
                </a:solidFill>
              </a:defRPr>
            </a:lvl2pPr>
            <a:lvl3pPr>
              <a:defRPr>
                <a:solidFill>
                  <a:srgbClr val="FFFFFF"/>
                </a:solidFill>
              </a:defRPr>
            </a:lvl3pPr>
            <a:lvl4pPr>
              <a:defRPr>
                <a:solidFill>
                  <a:srgbClr val="FFFFFF"/>
                </a:solidFill>
              </a:defRPr>
            </a:lvl4pPr>
            <a:lvl5pPr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>
          <a:xfrm>
            <a:off x="401638" y="6334126"/>
            <a:ext cx="385762" cy="1524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ACD631-27F1-40DC-B372-51C212B0BAE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6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pic>
        <p:nvPicPr>
          <p:cNvPr id="9" name="Picture 1"/>
          <p:cNvPicPr>
            <a:picLocks noChangeAspect="1" noChangeArrowheads="1"/>
          </p:cNvPicPr>
          <p:nvPr userDrawn="1"/>
        </p:nvPicPr>
        <p:blipFill>
          <a:blip r:embed="rId3" cstate="print"/>
          <a:srcRect l="15842" t="11852" r="23432" b="40741"/>
          <a:stretch>
            <a:fillRect/>
          </a:stretch>
        </p:blipFill>
        <p:spPr bwMode="auto">
          <a:xfrm>
            <a:off x="7315200" y="6294387"/>
            <a:ext cx="1143000" cy="3975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dividerslide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03750" y="2"/>
            <a:ext cx="4540250" cy="3284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Title 19"/>
          <p:cNvSpPr>
            <a:spLocks noGrp="1"/>
          </p:cNvSpPr>
          <p:nvPr>
            <p:ph type="title"/>
          </p:nvPr>
        </p:nvSpPr>
        <p:spPr bwMode="black">
          <a:xfrm>
            <a:off x="401642" y="2819400"/>
            <a:ext cx="5694363" cy="1638300"/>
          </a:xfrm>
          <a:prstGeom prst="rect">
            <a:avLst/>
          </a:prstGeom>
        </p:spPr>
        <p:txBody>
          <a:bodyPr lIns="0" tIns="0" rIns="0" bIns="0"/>
          <a:lstStyle>
            <a:lvl1pPr>
              <a:defRPr sz="3600" b="1">
                <a:solidFill>
                  <a:srgbClr val="FF7200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7" name="Text Placeholder 21"/>
          <p:cNvSpPr>
            <a:spLocks noGrp="1"/>
          </p:cNvSpPr>
          <p:nvPr>
            <p:ph type="body" sz="quarter" idx="10"/>
          </p:nvPr>
        </p:nvSpPr>
        <p:spPr bwMode="gray">
          <a:xfrm>
            <a:off x="401638" y="4572000"/>
            <a:ext cx="5694362" cy="381000"/>
          </a:xfrm>
          <a:prstGeom prst="rect">
            <a:avLst/>
          </a:prstGeom>
        </p:spPr>
        <p:txBody>
          <a:bodyPr vert="horz" lIns="0" tIns="0" rIns="0" bIns="0"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rgbClr val="FFFFFF"/>
                </a:solidFill>
              </a:defRPr>
            </a:lvl2pPr>
            <a:lvl3pPr>
              <a:defRPr>
                <a:solidFill>
                  <a:srgbClr val="FFFFFF"/>
                </a:solidFill>
              </a:defRPr>
            </a:lvl3pPr>
            <a:lvl4pPr>
              <a:defRPr>
                <a:solidFill>
                  <a:srgbClr val="FFFFFF"/>
                </a:solidFill>
              </a:defRPr>
            </a:lvl4pPr>
            <a:lvl5pPr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>
          <a:xfrm>
            <a:off x="401638" y="6334126"/>
            <a:ext cx="385762" cy="1524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99AFE4-E77C-4F4E-9596-9B278C4C7C1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6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pic>
        <p:nvPicPr>
          <p:cNvPr id="9" name="Picture 1"/>
          <p:cNvPicPr>
            <a:picLocks noChangeAspect="1" noChangeArrowheads="1"/>
          </p:cNvPicPr>
          <p:nvPr userDrawn="1"/>
        </p:nvPicPr>
        <p:blipFill>
          <a:blip r:embed="rId3" cstate="print"/>
          <a:srcRect l="15842" t="11852" r="23432" b="40741"/>
          <a:stretch>
            <a:fillRect/>
          </a:stretch>
        </p:blipFill>
        <p:spPr bwMode="auto">
          <a:xfrm>
            <a:off x="7315200" y="6294387"/>
            <a:ext cx="1143000" cy="3975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dividerslide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24475" y="1676400"/>
            <a:ext cx="3830638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Title 19"/>
          <p:cNvSpPr>
            <a:spLocks noGrp="1"/>
          </p:cNvSpPr>
          <p:nvPr>
            <p:ph type="title"/>
          </p:nvPr>
        </p:nvSpPr>
        <p:spPr bwMode="black">
          <a:xfrm>
            <a:off x="401642" y="1493810"/>
            <a:ext cx="5694363" cy="1638300"/>
          </a:xfrm>
          <a:prstGeom prst="rect">
            <a:avLst/>
          </a:prstGeom>
        </p:spPr>
        <p:txBody>
          <a:bodyPr lIns="0" tIns="0" rIns="0" bIns="0"/>
          <a:lstStyle>
            <a:lvl1pPr>
              <a:defRPr sz="3600" b="1"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7" name="Text Placeholder 21"/>
          <p:cNvSpPr>
            <a:spLocks noGrp="1"/>
          </p:cNvSpPr>
          <p:nvPr>
            <p:ph type="body" sz="quarter" idx="10"/>
          </p:nvPr>
        </p:nvSpPr>
        <p:spPr bwMode="gray">
          <a:xfrm>
            <a:off x="401638" y="3246410"/>
            <a:ext cx="5694362" cy="381000"/>
          </a:xfrm>
          <a:prstGeom prst="rect">
            <a:avLst/>
          </a:prstGeom>
        </p:spPr>
        <p:txBody>
          <a:bodyPr vert="horz" lIns="0" tIns="0" rIns="0" bIns="0"/>
          <a:lstStyle>
            <a:lvl1pPr>
              <a:defRPr>
                <a:solidFill>
                  <a:schemeClr val="tx1">
                    <a:lumMod val="50000"/>
                  </a:schemeClr>
                </a:solidFill>
              </a:defRPr>
            </a:lvl1pPr>
            <a:lvl2pPr>
              <a:defRPr>
                <a:solidFill>
                  <a:srgbClr val="FFFFFF"/>
                </a:solidFill>
              </a:defRPr>
            </a:lvl2pPr>
            <a:lvl3pPr>
              <a:defRPr>
                <a:solidFill>
                  <a:srgbClr val="FFFFFF"/>
                </a:solidFill>
              </a:defRPr>
            </a:lvl3pPr>
            <a:lvl4pPr>
              <a:defRPr>
                <a:solidFill>
                  <a:srgbClr val="FFFFFF"/>
                </a:solidFill>
              </a:defRPr>
            </a:lvl4pPr>
            <a:lvl5pPr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>
          <a:xfrm>
            <a:off x="401638" y="6334126"/>
            <a:ext cx="385762" cy="1524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4C1394-7F22-45C5-86B1-6F759A100364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6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pic>
        <p:nvPicPr>
          <p:cNvPr id="8" name="Picture 1"/>
          <p:cNvPicPr>
            <a:picLocks noChangeAspect="1" noChangeArrowheads="1"/>
          </p:cNvPicPr>
          <p:nvPr userDrawn="1"/>
        </p:nvPicPr>
        <p:blipFill>
          <a:blip r:embed="rId3" cstate="print"/>
          <a:srcRect l="15842" t="11852" r="23432" b="40741"/>
          <a:stretch>
            <a:fillRect/>
          </a:stretch>
        </p:blipFill>
        <p:spPr bwMode="auto">
          <a:xfrm>
            <a:off x="7315200" y="6294387"/>
            <a:ext cx="1143000" cy="3975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ne column contents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9" descr="expressive 3.pn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9529" y="2"/>
            <a:ext cx="1522413" cy="3336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Content Placeholder 2"/>
          <p:cNvSpPr>
            <a:spLocks noGrp="1"/>
          </p:cNvSpPr>
          <p:nvPr>
            <p:ph sz="half" idx="10"/>
          </p:nvPr>
        </p:nvSpPr>
        <p:spPr bwMode="gray">
          <a:xfrm>
            <a:off x="407233" y="1447802"/>
            <a:ext cx="7365171" cy="3334280"/>
          </a:xfrm>
          <a:prstGeom prst="rect">
            <a:avLst/>
          </a:prstGeom>
        </p:spPr>
        <p:txBody>
          <a:bodyPr lIns="0" tIns="0" rIns="0" bIns="0"/>
          <a:lstStyle>
            <a:lvl1pPr>
              <a:spcBef>
                <a:spcPts val="0"/>
              </a:spcBef>
              <a:spcAft>
                <a:spcPts val="0"/>
              </a:spcAft>
              <a:defRPr sz="2000">
                <a:solidFill>
                  <a:schemeClr val="tx1">
                    <a:lumMod val="50000"/>
                  </a:schemeClr>
                </a:solidFill>
              </a:defRPr>
            </a:lvl1pPr>
            <a:lvl2pPr>
              <a:spcBef>
                <a:spcPts val="0"/>
              </a:spcBef>
              <a:spcAft>
                <a:spcPts val="0"/>
              </a:spcAft>
              <a:buClr>
                <a:srgbClr val="484848"/>
              </a:buClr>
              <a:buSzPct val="100000"/>
              <a:defRPr sz="2000">
                <a:solidFill>
                  <a:schemeClr val="tx1">
                    <a:lumMod val="50000"/>
                  </a:schemeClr>
                </a:solidFill>
              </a:defRPr>
            </a:lvl2pPr>
            <a:lvl3pPr marL="477838" indent="-188913">
              <a:spcBef>
                <a:spcPts val="0"/>
              </a:spcBef>
              <a:spcAft>
                <a:spcPts val="0"/>
              </a:spcAft>
              <a:buClr>
                <a:srgbClr val="484848"/>
              </a:buClr>
              <a:buSzPct val="100000"/>
              <a:defRPr sz="1800">
                <a:solidFill>
                  <a:schemeClr val="tx1">
                    <a:lumMod val="50000"/>
                  </a:schemeClr>
                </a:solidFill>
              </a:defRPr>
            </a:lvl3pPr>
            <a:lvl4pPr marL="720725" indent="-207963">
              <a:spcBef>
                <a:spcPts val="0"/>
              </a:spcBef>
              <a:spcAft>
                <a:spcPts val="0"/>
              </a:spcAft>
              <a:buClr>
                <a:srgbClr val="484848"/>
              </a:buClr>
              <a:buSzPct val="100000"/>
              <a:defRPr sz="1600">
                <a:solidFill>
                  <a:schemeClr val="tx1">
                    <a:lumMod val="50000"/>
                  </a:schemeClr>
                </a:solidFill>
              </a:defRPr>
            </a:lvl4pPr>
            <a:lvl5pPr marL="990600" indent="-225425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defRPr sz="1600">
                <a:solidFill>
                  <a:schemeClr val="tx1">
                    <a:lumMod val="50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9" name="Title 15"/>
          <p:cNvSpPr>
            <a:spLocks noGrp="1"/>
          </p:cNvSpPr>
          <p:nvPr>
            <p:ph type="title"/>
          </p:nvPr>
        </p:nvSpPr>
        <p:spPr>
          <a:xfrm>
            <a:off x="401642" y="381000"/>
            <a:ext cx="6942137" cy="838200"/>
          </a:xfrm>
          <a:prstGeom prst="rect">
            <a:avLst/>
          </a:prstGeom>
        </p:spPr>
        <p:txBody>
          <a:bodyPr lIns="0" tIns="0" rIns="0" bIns="0"/>
          <a:lstStyle>
            <a:lvl1pPr>
              <a:defRPr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>
          <a:xfrm>
            <a:off x="401638" y="6334126"/>
            <a:ext cx="385762" cy="1524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E50624-073B-4678-A5BF-9872A73B8CE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6" name="Footer Placeholder 6"/>
          <p:cNvSpPr>
            <a:spLocks noGrp="1"/>
          </p:cNvSpPr>
          <p:nvPr>
            <p:ph type="ftr" sz="quarter" idx="12"/>
          </p:nvPr>
        </p:nvSpPr>
        <p:spPr>
          <a:xfrm>
            <a:off x="825500" y="6450015"/>
            <a:ext cx="4889500" cy="92333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pic>
        <p:nvPicPr>
          <p:cNvPr id="10" name="Picture 1"/>
          <p:cNvPicPr>
            <a:picLocks noChangeAspect="1" noChangeArrowheads="1"/>
          </p:cNvPicPr>
          <p:nvPr userDrawn="1"/>
        </p:nvPicPr>
        <p:blipFill>
          <a:blip r:embed="rId3" cstate="print"/>
          <a:srcRect l="15842" t="11852" r="23432" b="40741"/>
          <a:stretch>
            <a:fillRect/>
          </a:stretch>
        </p:blipFill>
        <p:spPr bwMode="auto">
          <a:xfrm>
            <a:off x="7315200" y="6294387"/>
            <a:ext cx="1143000" cy="3975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contents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9" descr="dividerbottom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53379" y="1"/>
            <a:ext cx="1203325" cy="312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itle 15"/>
          <p:cNvSpPr>
            <a:spLocks noGrp="1"/>
          </p:cNvSpPr>
          <p:nvPr>
            <p:ph type="title"/>
          </p:nvPr>
        </p:nvSpPr>
        <p:spPr>
          <a:xfrm>
            <a:off x="401638" y="381000"/>
            <a:ext cx="7523162" cy="838200"/>
          </a:xfrm>
          <a:prstGeom prst="rect">
            <a:avLst/>
          </a:prstGeom>
        </p:spPr>
        <p:txBody>
          <a:bodyPr lIns="0" tIns="0" rIns="0" bIns="0"/>
          <a:lstStyle>
            <a:lvl1pPr>
              <a:defRPr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half" idx="2"/>
          </p:nvPr>
        </p:nvSpPr>
        <p:spPr bwMode="gray">
          <a:xfrm>
            <a:off x="4495800" y="1458384"/>
            <a:ext cx="3733800" cy="3087160"/>
          </a:xfrm>
          <a:prstGeom prst="rect">
            <a:avLst/>
          </a:prstGeom>
        </p:spPr>
        <p:txBody>
          <a:bodyPr lIns="0" tIns="0" rIns="0" bIns="0"/>
          <a:lstStyle>
            <a:lvl1pPr>
              <a:defRPr sz="1800">
                <a:solidFill>
                  <a:schemeClr val="tx1">
                    <a:lumMod val="50000"/>
                  </a:schemeClr>
                </a:solidFill>
              </a:defRPr>
            </a:lvl1pPr>
            <a:lvl2pPr marL="206375" indent="-204788">
              <a:buClr>
                <a:srgbClr val="484848"/>
              </a:buClr>
              <a:buSzPct val="100000"/>
              <a:defRPr sz="1800">
                <a:solidFill>
                  <a:schemeClr val="tx1">
                    <a:lumMod val="50000"/>
                  </a:schemeClr>
                </a:solidFill>
              </a:defRPr>
            </a:lvl2pPr>
            <a:lvl3pPr marL="461963" indent="-192088">
              <a:buClr>
                <a:srgbClr val="484848"/>
              </a:buClr>
              <a:buSzPct val="100000"/>
              <a:defRPr sz="1700">
                <a:solidFill>
                  <a:schemeClr val="tx1">
                    <a:lumMod val="50000"/>
                  </a:schemeClr>
                </a:solidFill>
              </a:defRPr>
            </a:lvl3pPr>
            <a:lvl4pPr>
              <a:buClr>
                <a:srgbClr val="484848"/>
              </a:buClr>
              <a:buSzPct val="100000"/>
              <a:defRPr sz="1500">
                <a:solidFill>
                  <a:schemeClr val="tx1">
                    <a:lumMod val="50000"/>
                  </a:schemeClr>
                </a:solidFill>
              </a:defRPr>
            </a:lvl4pPr>
            <a:lvl5pPr>
              <a:buClr>
                <a:srgbClr val="484848"/>
              </a:buClr>
              <a:buSzPct val="100000"/>
              <a:defRPr sz="1500">
                <a:solidFill>
                  <a:schemeClr val="tx1">
                    <a:lumMod val="50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1" name="Content Placeholder 3"/>
          <p:cNvSpPr>
            <a:spLocks noGrp="1"/>
          </p:cNvSpPr>
          <p:nvPr>
            <p:ph sz="half" idx="12"/>
          </p:nvPr>
        </p:nvSpPr>
        <p:spPr bwMode="gray">
          <a:xfrm>
            <a:off x="401638" y="1447800"/>
            <a:ext cx="3733800" cy="3087160"/>
          </a:xfrm>
          <a:prstGeom prst="rect">
            <a:avLst/>
          </a:prstGeom>
        </p:spPr>
        <p:txBody>
          <a:bodyPr lIns="0" tIns="0" rIns="0" bIns="0"/>
          <a:lstStyle>
            <a:lvl1pPr>
              <a:defRPr sz="1800">
                <a:solidFill>
                  <a:schemeClr val="tx1">
                    <a:lumMod val="50000"/>
                  </a:schemeClr>
                </a:solidFill>
              </a:defRPr>
            </a:lvl1pPr>
            <a:lvl2pPr marL="206375" indent="-204788">
              <a:buClr>
                <a:srgbClr val="484848"/>
              </a:buClr>
              <a:buSzPct val="100000"/>
              <a:defRPr sz="1800">
                <a:solidFill>
                  <a:schemeClr val="tx1">
                    <a:lumMod val="50000"/>
                  </a:schemeClr>
                </a:solidFill>
              </a:defRPr>
            </a:lvl2pPr>
            <a:lvl3pPr marL="461963" indent="-192088">
              <a:buClr>
                <a:srgbClr val="484848"/>
              </a:buClr>
              <a:buSzPct val="100000"/>
              <a:defRPr sz="1700">
                <a:solidFill>
                  <a:schemeClr val="tx1">
                    <a:lumMod val="50000"/>
                  </a:schemeClr>
                </a:solidFill>
              </a:defRPr>
            </a:lvl3pPr>
            <a:lvl4pPr>
              <a:buClr>
                <a:srgbClr val="484848"/>
              </a:buClr>
              <a:buSzPct val="100000"/>
              <a:defRPr sz="1500">
                <a:solidFill>
                  <a:schemeClr val="tx1">
                    <a:lumMod val="50000"/>
                  </a:schemeClr>
                </a:solidFill>
              </a:defRPr>
            </a:lvl4pPr>
            <a:lvl5pPr>
              <a:buClr>
                <a:schemeClr val="accent1"/>
              </a:buClr>
              <a:buSzPct val="100000"/>
              <a:defRPr sz="1500">
                <a:solidFill>
                  <a:schemeClr val="tx1">
                    <a:lumMod val="50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>
          <a:xfrm>
            <a:off x="401638" y="6334126"/>
            <a:ext cx="385762" cy="1524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F04D69-27E5-4009-AA43-823C91BADDD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8" name="Footer Placeholder 11"/>
          <p:cNvSpPr>
            <a:spLocks noGrp="1"/>
          </p:cNvSpPr>
          <p:nvPr>
            <p:ph type="ftr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pic>
        <p:nvPicPr>
          <p:cNvPr id="10" name="Picture 1"/>
          <p:cNvPicPr>
            <a:picLocks noChangeAspect="1" noChangeArrowheads="1"/>
          </p:cNvPicPr>
          <p:nvPr userDrawn="1"/>
        </p:nvPicPr>
        <p:blipFill>
          <a:blip r:embed="rId3" cstate="print"/>
          <a:srcRect l="15842" t="11852" r="23432" b="40741"/>
          <a:stretch>
            <a:fillRect/>
          </a:stretch>
        </p:blipFill>
        <p:spPr bwMode="auto">
          <a:xfrm>
            <a:off x="7315200" y="6294387"/>
            <a:ext cx="1143000" cy="3975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header column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1" descr="dividerbottom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53379" y="1"/>
            <a:ext cx="1203325" cy="312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15"/>
          <p:cNvSpPr>
            <a:spLocks noGrp="1"/>
          </p:cNvSpPr>
          <p:nvPr>
            <p:ph type="title"/>
          </p:nvPr>
        </p:nvSpPr>
        <p:spPr>
          <a:xfrm>
            <a:off x="401638" y="381000"/>
            <a:ext cx="7523162" cy="838200"/>
          </a:xfrm>
          <a:prstGeom prst="rect">
            <a:avLst/>
          </a:prstGeom>
        </p:spPr>
        <p:txBody>
          <a:bodyPr lIns="0" tIns="0" rIns="0" bIns="0"/>
          <a:lstStyle>
            <a:lvl1pPr>
              <a:defRPr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4" name="Content Placeholder 2"/>
          <p:cNvSpPr>
            <a:spLocks noGrp="1"/>
          </p:cNvSpPr>
          <p:nvPr>
            <p:ph sz="half" idx="10"/>
          </p:nvPr>
        </p:nvSpPr>
        <p:spPr bwMode="gray">
          <a:xfrm>
            <a:off x="406401" y="2144184"/>
            <a:ext cx="3538538" cy="3087160"/>
          </a:xfrm>
          <a:prstGeom prst="rect">
            <a:avLst/>
          </a:prstGeom>
        </p:spPr>
        <p:txBody>
          <a:bodyPr lIns="0" tIns="0" rIns="0" bIns="0"/>
          <a:lstStyle>
            <a:lvl1pPr>
              <a:defRPr sz="2000">
                <a:solidFill>
                  <a:schemeClr val="tx1">
                    <a:lumMod val="50000"/>
                  </a:schemeClr>
                </a:solidFill>
              </a:defRPr>
            </a:lvl1pPr>
            <a:lvl2pPr marL="206375" indent="-204788">
              <a:buClr>
                <a:srgbClr val="484848"/>
              </a:buClr>
              <a:buSzPct val="100000"/>
              <a:defRPr sz="2000">
                <a:solidFill>
                  <a:schemeClr val="tx1">
                    <a:lumMod val="50000"/>
                  </a:schemeClr>
                </a:solidFill>
              </a:defRPr>
            </a:lvl2pPr>
            <a:lvl3pPr marL="461963" indent="-192088">
              <a:buClr>
                <a:srgbClr val="484848"/>
              </a:buClr>
              <a:buSzPct val="100000"/>
              <a:defRPr sz="1800">
                <a:solidFill>
                  <a:schemeClr val="tx1">
                    <a:lumMod val="50000"/>
                  </a:schemeClr>
                </a:solidFill>
              </a:defRPr>
            </a:lvl3pPr>
            <a:lvl4pPr>
              <a:buClr>
                <a:srgbClr val="484848"/>
              </a:buClr>
              <a:buSzPct val="100000"/>
              <a:defRPr sz="1600">
                <a:solidFill>
                  <a:schemeClr val="tx1">
                    <a:lumMod val="50000"/>
                  </a:schemeClr>
                </a:solidFill>
              </a:defRPr>
            </a:lvl4pPr>
            <a:lvl5pPr>
              <a:buClr>
                <a:schemeClr val="accent1"/>
              </a:buClr>
              <a:buSzPct val="100000"/>
              <a:defRPr sz="1600">
                <a:solidFill>
                  <a:schemeClr val="tx1">
                    <a:lumMod val="50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6" name="Text Placeholder 2"/>
          <p:cNvSpPr>
            <a:spLocks noGrp="1"/>
          </p:cNvSpPr>
          <p:nvPr>
            <p:ph type="body" idx="1"/>
          </p:nvPr>
        </p:nvSpPr>
        <p:spPr bwMode="gray">
          <a:xfrm>
            <a:off x="407231" y="1458386"/>
            <a:ext cx="3537708" cy="639762"/>
          </a:xfrm>
          <a:prstGeom prst="rect">
            <a:avLst/>
          </a:prstGeom>
        </p:spPr>
        <p:txBody>
          <a:bodyPr lIns="0" tIns="0" rIns="0" bIns="0" anchor="t"/>
          <a:lstStyle>
            <a:lvl1pPr marL="0" indent="0">
              <a:buNone/>
              <a:defRPr sz="2000" b="1">
                <a:solidFill>
                  <a:srgbClr val="067AB4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9" name="Content Placeholder 2"/>
          <p:cNvSpPr>
            <a:spLocks noGrp="1"/>
          </p:cNvSpPr>
          <p:nvPr>
            <p:ph sz="half" idx="13"/>
          </p:nvPr>
        </p:nvSpPr>
        <p:spPr bwMode="gray">
          <a:xfrm>
            <a:off x="4386262" y="2133600"/>
            <a:ext cx="3538538" cy="3087160"/>
          </a:xfrm>
          <a:prstGeom prst="rect">
            <a:avLst/>
          </a:prstGeom>
        </p:spPr>
        <p:txBody>
          <a:bodyPr lIns="0" tIns="0" rIns="0" bIns="0"/>
          <a:lstStyle>
            <a:lvl1pPr>
              <a:defRPr sz="2000">
                <a:solidFill>
                  <a:schemeClr val="tx1">
                    <a:lumMod val="50000"/>
                  </a:schemeClr>
                </a:solidFill>
              </a:defRPr>
            </a:lvl1pPr>
            <a:lvl2pPr marL="206375" indent="-204788">
              <a:buClr>
                <a:srgbClr val="484848"/>
              </a:buClr>
              <a:buSzPct val="100000"/>
              <a:defRPr sz="2000">
                <a:solidFill>
                  <a:schemeClr val="tx1">
                    <a:lumMod val="50000"/>
                  </a:schemeClr>
                </a:solidFill>
              </a:defRPr>
            </a:lvl2pPr>
            <a:lvl3pPr marL="461963" indent="-192088">
              <a:buClr>
                <a:srgbClr val="484848"/>
              </a:buClr>
              <a:buSzPct val="100000"/>
              <a:defRPr sz="1800">
                <a:solidFill>
                  <a:schemeClr val="tx1">
                    <a:lumMod val="50000"/>
                  </a:schemeClr>
                </a:solidFill>
              </a:defRPr>
            </a:lvl3pPr>
            <a:lvl4pPr>
              <a:buClr>
                <a:srgbClr val="484848"/>
              </a:buClr>
              <a:buSzPct val="100000"/>
              <a:defRPr sz="1600">
                <a:solidFill>
                  <a:schemeClr val="tx1">
                    <a:lumMod val="50000"/>
                  </a:schemeClr>
                </a:solidFill>
              </a:defRPr>
            </a:lvl4pPr>
            <a:lvl5pPr>
              <a:buClr>
                <a:srgbClr val="484848"/>
              </a:buClr>
              <a:buSzPct val="100000"/>
              <a:defRPr sz="1600">
                <a:solidFill>
                  <a:schemeClr val="tx1">
                    <a:lumMod val="50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4"/>
          </p:nvPr>
        </p:nvSpPr>
        <p:spPr bwMode="gray">
          <a:xfrm>
            <a:off x="4387092" y="1447802"/>
            <a:ext cx="3537708" cy="639762"/>
          </a:xfrm>
          <a:prstGeom prst="rect">
            <a:avLst/>
          </a:prstGeom>
        </p:spPr>
        <p:txBody>
          <a:bodyPr lIns="0" tIns="0" rIns="0" bIns="0" anchor="t"/>
          <a:lstStyle>
            <a:lvl1pPr marL="0" indent="0">
              <a:buNone/>
              <a:defRPr sz="2000" b="1">
                <a:solidFill>
                  <a:srgbClr val="067AB4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8" name="Slide Number Placeholder 8"/>
          <p:cNvSpPr>
            <a:spLocks noGrp="1"/>
          </p:cNvSpPr>
          <p:nvPr>
            <p:ph type="sldNum" sz="quarter" idx="15"/>
          </p:nvPr>
        </p:nvSpPr>
        <p:spPr>
          <a:xfrm>
            <a:off x="401638" y="6334126"/>
            <a:ext cx="385762" cy="1524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F8449C-80F0-4A62-94A9-AFB4198EA21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9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pic>
        <p:nvPicPr>
          <p:cNvPr id="11" name="Picture 1"/>
          <p:cNvPicPr>
            <a:picLocks noChangeAspect="1" noChangeArrowheads="1"/>
          </p:cNvPicPr>
          <p:nvPr userDrawn="1"/>
        </p:nvPicPr>
        <p:blipFill>
          <a:blip r:embed="rId3" cstate="print"/>
          <a:srcRect l="15842" t="11852" r="23432" b="40741"/>
          <a:stretch>
            <a:fillRect/>
          </a:stretch>
        </p:blipFill>
        <p:spPr bwMode="auto">
          <a:xfrm>
            <a:off x="7315200" y="6294387"/>
            <a:ext cx="1143000" cy="3975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s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 descr="expressive 3.pn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9529" y="2"/>
            <a:ext cx="1522413" cy="3336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15"/>
          <p:cNvSpPr>
            <a:spLocks noGrp="1"/>
          </p:cNvSpPr>
          <p:nvPr>
            <p:ph type="title"/>
          </p:nvPr>
        </p:nvSpPr>
        <p:spPr>
          <a:xfrm>
            <a:off x="401638" y="381000"/>
            <a:ext cx="7065962" cy="838200"/>
          </a:xfrm>
          <a:prstGeom prst="rect">
            <a:avLst/>
          </a:prstGeom>
        </p:spPr>
        <p:txBody>
          <a:bodyPr lIns="0" tIns="0" rIns="0" bIns="0"/>
          <a:lstStyle>
            <a:lvl1pPr>
              <a:defRPr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4" name="Slide Number Placeholder 7"/>
          <p:cNvSpPr>
            <a:spLocks noGrp="1"/>
          </p:cNvSpPr>
          <p:nvPr>
            <p:ph type="sldNum" sz="quarter" idx="10"/>
          </p:nvPr>
        </p:nvSpPr>
        <p:spPr>
          <a:xfrm>
            <a:off x="401638" y="6334126"/>
            <a:ext cx="385762" cy="1524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F75DD7-BCD5-4B1F-94F2-C85618BED03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6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pic>
        <p:nvPicPr>
          <p:cNvPr id="8" name="Picture 1"/>
          <p:cNvPicPr>
            <a:picLocks noChangeAspect="1" noChangeArrowheads="1"/>
          </p:cNvPicPr>
          <p:nvPr userDrawn="1"/>
        </p:nvPicPr>
        <p:blipFill>
          <a:blip r:embed="rId3" cstate="print"/>
          <a:srcRect l="15842" t="11852" r="23432" b="40741"/>
          <a:stretch>
            <a:fillRect/>
          </a:stretch>
        </p:blipFill>
        <p:spPr bwMode="auto">
          <a:xfrm>
            <a:off x="7315200" y="6294387"/>
            <a:ext cx="1143000" cy="3975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8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lumMod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E9F452-D305-400D-BD9D-3207E894C7FE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7" name="Picture 1"/>
          <p:cNvPicPr>
            <a:picLocks noChangeAspect="1" noChangeArrowheads="1"/>
          </p:cNvPicPr>
          <p:nvPr userDrawn="1"/>
        </p:nvPicPr>
        <p:blipFill>
          <a:blip r:embed="rId2" cstate="print"/>
          <a:srcRect l="15842" t="11852" r="23432" b="40741"/>
          <a:stretch>
            <a:fillRect/>
          </a:stretch>
        </p:blipFill>
        <p:spPr bwMode="auto">
          <a:xfrm>
            <a:off x="7315200" y="6294387"/>
            <a:ext cx="1143000" cy="3975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50000"/>
                  </a:schemeClr>
                </a:solidFill>
              </a:defRPr>
            </a:lvl1pPr>
            <a:lvl2pPr>
              <a:defRPr>
                <a:solidFill>
                  <a:schemeClr val="tx1">
                    <a:lumMod val="50000"/>
                  </a:schemeClr>
                </a:solidFill>
              </a:defRPr>
            </a:lvl2pPr>
            <a:lvl3pPr>
              <a:defRPr>
                <a:solidFill>
                  <a:schemeClr val="tx1">
                    <a:lumMod val="50000"/>
                  </a:schemeClr>
                </a:solidFill>
              </a:defRPr>
            </a:lvl3pPr>
            <a:lvl4pPr>
              <a:defRPr>
                <a:solidFill>
                  <a:schemeClr val="tx1">
                    <a:lumMod val="50000"/>
                  </a:schemeClr>
                </a:solidFill>
              </a:defRPr>
            </a:lvl4pPr>
            <a:lvl5pPr>
              <a:defRPr>
                <a:solidFill>
                  <a:schemeClr val="tx1">
                    <a:lumMod val="50000"/>
                  </a:schemeClr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7463EE-A4B6-4598-AF3C-BFAD01AB3EA5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8" name="Picture 1"/>
          <p:cNvPicPr>
            <a:picLocks noChangeAspect="1" noChangeArrowheads="1"/>
          </p:cNvPicPr>
          <p:nvPr userDrawn="1"/>
        </p:nvPicPr>
        <p:blipFill>
          <a:blip r:embed="rId2" cstate="print"/>
          <a:srcRect l="15842" t="11852" r="23432" b="40741"/>
          <a:stretch>
            <a:fillRect/>
          </a:stretch>
        </p:blipFill>
        <p:spPr bwMode="auto">
          <a:xfrm>
            <a:off x="7315200" y="6294387"/>
            <a:ext cx="1143000" cy="3975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dirty="0"/>
              <a:t>Page </a:t>
            </a:r>
            <a:fld id="{2116E6F6-F5B8-4490-A60A-721D4EF4E827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4" name="Picture 1"/>
          <p:cNvPicPr>
            <a:picLocks noChangeAspect="1" noChangeArrowheads="1"/>
          </p:cNvPicPr>
          <p:nvPr userDrawn="1"/>
        </p:nvPicPr>
        <p:blipFill>
          <a:blip r:embed="rId2" cstate="print"/>
          <a:srcRect l="15842" t="11852" r="23432" b="40741"/>
          <a:stretch>
            <a:fillRect/>
          </a:stretch>
        </p:blipFill>
        <p:spPr bwMode="auto">
          <a:xfrm>
            <a:off x="7315200" y="6294387"/>
            <a:ext cx="1143000" cy="3975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7"/>
          <p:cNvSpPr>
            <a:spLocks noGrp="1"/>
          </p:cNvSpPr>
          <p:nvPr>
            <p:ph type="sldNum" sz="quarter" idx="4"/>
          </p:nvPr>
        </p:nvSpPr>
        <p:spPr>
          <a:xfrm>
            <a:off x="400051" y="6335713"/>
            <a:ext cx="384175" cy="1524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l" eaLnBrk="0" hangingPunct="0">
              <a:spcBef>
                <a:spcPct val="50000"/>
              </a:spcBef>
              <a:defRPr sz="800" b="1">
                <a:solidFill>
                  <a:srgbClr val="484848"/>
                </a:solidFill>
                <a:latin typeface="Verdana" pitchFamily="-111" charset="0"/>
                <a:ea typeface="Arial" pitchFamily="-111" charset="-52"/>
                <a:cs typeface="Arial" pitchFamily="-111" charset="-52"/>
              </a:defRPr>
            </a:lvl1pPr>
          </a:lstStyle>
          <a:p>
            <a:pPr>
              <a:defRPr/>
            </a:pPr>
            <a:fld id="{9BDBC149-3298-4139-AB78-588BA4CEFECF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8" name="TextBox 7"/>
          <p:cNvSpPr txBox="1"/>
          <p:nvPr userDrawn="1"/>
        </p:nvSpPr>
        <p:spPr>
          <a:xfrm>
            <a:off x="828679" y="6362703"/>
            <a:ext cx="5495925" cy="92333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eaLnBrk="0" hangingPunct="0">
              <a:spcBef>
                <a:spcPts val="0"/>
              </a:spcBef>
              <a:defRPr/>
            </a:pPr>
            <a:r>
              <a:rPr lang="en-US" sz="600" dirty="0">
                <a:solidFill>
                  <a:srgbClr val="484848"/>
                </a:solidFill>
                <a:latin typeface="Verdana" pitchFamily="-111" charset="0"/>
                <a:ea typeface="Arial" pitchFamily="-111" charset="-52"/>
                <a:cs typeface="Arial" pitchFamily="-111" charset="-52"/>
              </a:rPr>
              <a:t>© 2010 AT&amp;T Intellectual Property. All rights reserved. AT&amp;T and the AT&amp;T logo are trademarks of AT&amp;T Intellectual Property.</a:t>
            </a:r>
          </a:p>
        </p:txBody>
      </p:sp>
      <p:pic>
        <p:nvPicPr>
          <p:cNvPr id="1028" name="Picture 6" descr="Globe_Alone_rgb.jpg"/>
          <p:cNvPicPr>
            <a:picLocks noChangeAspect="1"/>
          </p:cNvPicPr>
          <p:nvPr userDrawn="1"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8534400" y="6324600"/>
            <a:ext cx="36988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825500" y="6450015"/>
            <a:ext cx="4889500" cy="92333"/>
          </a:xfrm>
          <a:prstGeom prst="rect">
            <a:avLst/>
          </a:prstGeom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hangingPunct="0">
              <a:spcBef>
                <a:spcPct val="50000"/>
              </a:spcBef>
              <a:defRPr sz="600">
                <a:solidFill>
                  <a:srgbClr val="484848"/>
                </a:solidFill>
              </a:defRPr>
            </a:lvl1pPr>
          </a:lstStyle>
          <a:p>
            <a:pPr>
              <a:defRPr/>
            </a:pP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hf hdr="0" dt="0"/>
  <p:txStyles>
    <p:titleStyle>
      <a:lvl1pPr algn="l" defTabSz="947738" rtl="0" eaLnBrk="0" fontAlgn="base" hangingPunct="0">
        <a:lnSpc>
          <a:spcPct val="105000"/>
        </a:lnSpc>
        <a:spcBef>
          <a:spcPct val="0"/>
        </a:spcBef>
        <a:spcAft>
          <a:spcPct val="0"/>
        </a:spcAft>
        <a:defRPr sz="2600" b="1">
          <a:solidFill>
            <a:schemeClr val="accent1"/>
          </a:solidFill>
          <a:latin typeface="+mj-lt"/>
          <a:ea typeface="+mj-ea"/>
          <a:cs typeface="+mj-cs"/>
        </a:defRPr>
      </a:lvl1pPr>
      <a:lvl2pPr algn="l" defTabSz="947738" rtl="0" eaLnBrk="0" fontAlgn="base" hangingPunct="0">
        <a:lnSpc>
          <a:spcPct val="105000"/>
        </a:lnSpc>
        <a:spcBef>
          <a:spcPct val="0"/>
        </a:spcBef>
        <a:spcAft>
          <a:spcPct val="0"/>
        </a:spcAft>
        <a:defRPr sz="2600" b="1">
          <a:solidFill>
            <a:schemeClr val="accent1"/>
          </a:solidFill>
          <a:latin typeface="Verdana" pitchFamily="-111" charset="0"/>
        </a:defRPr>
      </a:lvl2pPr>
      <a:lvl3pPr algn="l" defTabSz="947738" rtl="0" eaLnBrk="0" fontAlgn="base" hangingPunct="0">
        <a:lnSpc>
          <a:spcPct val="105000"/>
        </a:lnSpc>
        <a:spcBef>
          <a:spcPct val="0"/>
        </a:spcBef>
        <a:spcAft>
          <a:spcPct val="0"/>
        </a:spcAft>
        <a:defRPr sz="2600" b="1">
          <a:solidFill>
            <a:schemeClr val="accent1"/>
          </a:solidFill>
          <a:latin typeface="Verdana" pitchFamily="-111" charset="0"/>
        </a:defRPr>
      </a:lvl3pPr>
      <a:lvl4pPr algn="l" defTabSz="947738" rtl="0" eaLnBrk="0" fontAlgn="base" hangingPunct="0">
        <a:lnSpc>
          <a:spcPct val="105000"/>
        </a:lnSpc>
        <a:spcBef>
          <a:spcPct val="0"/>
        </a:spcBef>
        <a:spcAft>
          <a:spcPct val="0"/>
        </a:spcAft>
        <a:defRPr sz="2600" b="1">
          <a:solidFill>
            <a:schemeClr val="accent1"/>
          </a:solidFill>
          <a:latin typeface="Verdana" pitchFamily="-111" charset="0"/>
        </a:defRPr>
      </a:lvl4pPr>
      <a:lvl5pPr algn="l" defTabSz="947738" rtl="0" eaLnBrk="0" fontAlgn="base" hangingPunct="0">
        <a:lnSpc>
          <a:spcPct val="105000"/>
        </a:lnSpc>
        <a:spcBef>
          <a:spcPct val="0"/>
        </a:spcBef>
        <a:spcAft>
          <a:spcPct val="0"/>
        </a:spcAft>
        <a:defRPr sz="2600" b="1">
          <a:solidFill>
            <a:schemeClr val="accent1"/>
          </a:solidFill>
          <a:latin typeface="Verdana" pitchFamily="-111" charset="0"/>
        </a:defRPr>
      </a:lvl5pPr>
      <a:lvl6pPr marL="457200" algn="l" defTabSz="947738" rtl="0" eaLnBrk="0" fontAlgn="base" hangingPunct="0">
        <a:lnSpc>
          <a:spcPct val="105000"/>
        </a:lnSpc>
        <a:spcBef>
          <a:spcPct val="0"/>
        </a:spcBef>
        <a:spcAft>
          <a:spcPct val="0"/>
        </a:spcAft>
        <a:defRPr sz="2600" b="1">
          <a:solidFill>
            <a:schemeClr val="accent1"/>
          </a:solidFill>
          <a:latin typeface="Verdana" pitchFamily="-111" charset="0"/>
        </a:defRPr>
      </a:lvl6pPr>
      <a:lvl7pPr marL="914400" algn="l" defTabSz="947738" rtl="0" eaLnBrk="0" fontAlgn="base" hangingPunct="0">
        <a:lnSpc>
          <a:spcPct val="105000"/>
        </a:lnSpc>
        <a:spcBef>
          <a:spcPct val="0"/>
        </a:spcBef>
        <a:spcAft>
          <a:spcPct val="0"/>
        </a:spcAft>
        <a:defRPr sz="2600" b="1">
          <a:solidFill>
            <a:schemeClr val="accent1"/>
          </a:solidFill>
          <a:latin typeface="Verdana" pitchFamily="-111" charset="0"/>
        </a:defRPr>
      </a:lvl7pPr>
      <a:lvl8pPr marL="1371600" algn="l" defTabSz="947738" rtl="0" eaLnBrk="0" fontAlgn="base" hangingPunct="0">
        <a:lnSpc>
          <a:spcPct val="105000"/>
        </a:lnSpc>
        <a:spcBef>
          <a:spcPct val="0"/>
        </a:spcBef>
        <a:spcAft>
          <a:spcPct val="0"/>
        </a:spcAft>
        <a:defRPr sz="2600" b="1">
          <a:solidFill>
            <a:schemeClr val="accent1"/>
          </a:solidFill>
          <a:latin typeface="Verdana" pitchFamily="-111" charset="0"/>
        </a:defRPr>
      </a:lvl8pPr>
      <a:lvl9pPr marL="1828800" algn="l" defTabSz="947738" rtl="0" eaLnBrk="0" fontAlgn="base" hangingPunct="0">
        <a:lnSpc>
          <a:spcPct val="105000"/>
        </a:lnSpc>
        <a:spcBef>
          <a:spcPct val="0"/>
        </a:spcBef>
        <a:spcAft>
          <a:spcPct val="0"/>
        </a:spcAft>
        <a:defRPr sz="2600" b="1">
          <a:solidFill>
            <a:schemeClr val="accent1"/>
          </a:solidFill>
          <a:latin typeface="Verdana" pitchFamily="-111" charset="0"/>
        </a:defRPr>
      </a:lvl9pPr>
    </p:titleStyle>
    <p:bodyStyle>
      <a:lvl1pPr marL="342900" indent="-342900" algn="l" defTabSz="947738" rtl="0" eaLnBrk="0" fontAlgn="base" hangingPunct="0">
        <a:spcBef>
          <a:spcPct val="20000"/>
        </a:spcBef>
        <a:spcAft>
          <a:spcPct val="20000"/>
        </a:spcAft>
        <a:buClr>
          <a:schemeClr val="tx2"/>
        </a:buClr>
        <a:buSzPct val="100000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234950" indent="-233363" algn="l" defTabSz="947738" rtl="0" eaLnBrk="0" fontAlgn="base" hangingPunct="0">
        <a:spcBef>
          <a:spcPct val="10000"/>
        </a:spcBef>
        <a:spcAft>
          <a:spcPct val="30000"/>
        </a:spcAft>
        <a:buClr>
          <a:schemeClr val="tx1"/>
        </a:buClr>
        <a:buSzPct val="80000"/>
        <a:buChar char="•"/>
        <a:defRPr sz="2000">
          <a:solidFill>
            <a:schemeClr val="tx1"/>
          </a:solidFill>
          <a:latin typeface="+mn-lt"/>
          <a:ea typeface="ＭＳ Ｐゴシック" pitchFamily="-111" charset="-128"/>
        </a:defRPr>
      </a:lvl2pPr>
      <a:lvl3pPr marL="461963" indent="-225425" algn="l" defTabSz="947738" rtl="0" eaLnBrk="0" fontAlgn="base" hangingPunct="0">
        <a:spcBef>
          <a:spcPct val="0"/>
        </a:spcBef>
        <a:spcAft>
          <a:spcPct val="20000"/>
        </a:spcAft>
        <a:buClr>
          <a:schemeClr val="tx1"/>
        </a:buClr>
        <a:buSzPct val="80000"/>
        <a:buFont typeface="IB Wb Regular"/>
        <a:buChar char="–"/>
        <a:defRPr>
          <a:solidFill>
            <a:schemeClr val="tx1"/>
          </a:solidFill>
          <a:latin typeface="+mn-lt"/>
          <a:ea typeface="ＭＳ Ｐゴシック" pitchFamily="-111" charset="-128"/>
        </a:defRPr>
      </a:lvl3pPr>
      <a:lvl4pPr marL="692150" indent="-228600" algn="l" defTabSz="947738" rtl="0" eaLnBrk="0" fontAlgn="base" hangingPunct="0">
        <a:spcBef>
          <a:spcPct val="0"/>
        </a:spcBef>
        <a:spcAft>
          <a:spcPct val="20000"/>
        </a:spcAft>
        <a:buClr>
          <a:schemeClr val="tx1"/>
        </a:buClr>
        <a:buSzPct val="80000"/>
        <a:buChar char="•"/>
        <a:defRPr sz="1600">
          <a:solidFill>
            <a:schemeClr val="tx1"/>
          </a:solidFill>
          <a:latin typeface="+mn-lt"/>
          <a:ea typeface="ＭＳ Ｐゴシック" pitchFamily="-111" charset="-128"/>
        </a:defRPr>
      </a:lvl4pPr>
      <a:lvl5pPr marL="915988" indent="-222250" algn="l" defTabSz="947738" rtl="0" eaLnBrk="0" fontAlgn="base" hangingPunct="0">
        <a:spcBef>
          <a:spcPct val="0"/>
        </a:spcBef>
        <a:spcAft>
          <a:spcPct val="20000"/>
        </a:spcAft>
        <a:buClr>
          <a:schemeClr val="tx1"/>
        </a:buClr>
        <a:buSzPct val="80000"/>
        <a:buFont typeface="Verdana" pitchFamily="34" charset="0"/>
        <a:buChar char="–"/>
        <a:defRPr sz="1600">
          <a:solidFill>
            <a:schemeClr val="tx1"/>
          </a:solidFill>
          <a:latin typeface="+mn-lt"/>
          <a:ea typeface="ＭＳ Ｐゴシック" pitchFamily="-111" charset="-128"/>
        </a:defRPr>
      </a:lvl5pPr>
      <a:lvl6pPr marL="1373188" indent="-222250" algn="l" defTabSz="947738" rtl="0" eaLnBrk="0" fontAlgn="base" hangingPunct="0">
        <a:spcBef>
          <a:spcPct val="0"/>
        </a:spcBef>
        <a:spcAft>
          <a:spcPct val="20000"/>
        </a:spcAft>
        <a:buClr>
          <a:schemeClr val="tx1"/>
        </a:buClr>
        <a:buSzPct val="80000"/>
        <a:buFont typeface="Verdana" pitchFamily="-111" charset="0"/>
        <a:buChar char="–"/>
        <a:defRPr sz="1600">
          <a:solidFill>
            <a:schemeClr val="tx1"/>
          </a:solidFill>
          <a:latin typeface="+mn-lt"/>
          <a:ea typeface="ＭＳ Ｐゴシック" pitchFamily="-111" charset="-128"/>
        </a:defRPr>
      </a:lvl6pPr>
      <a:lvl7pPr marL="1830388" indent="-222250" algn="l" defTabSz="947738" rtl="0" eaLnBrk="0" fontAlgn="base" hangingPunct="0">
        <a:spcBef>
          <a:spcPct val="0"/>
        </a:spcBef>
        <a:spcAft>
          <a:spcPct val="20000"/>
        </a:spcAft>
        <a:buClr>
          <a:schemeClr val="tx1"/>
        </a:buClr>
        <a:buSzPct val="80000"/>
        <a:buFont typeface="Verdana" pitchFamily="-111" charset="0"/>
        <a:buChar char="–"/>
        <a:defRPr sz="1600">
          <a:solidFill>
            <a:schemeClr val="tx1"/>
          </a:solidFill>
          <a:latin typeface="+mn-lt"/>
          <a:ea typeface="ＭＳ Ｐゴシック" pitchFamily="-111" charset="-128"/>
        </a:defRPr>
      </a:lvl7pPr>
      <a:lvl8pPr marL="2287588" indent="-222250" algn="l" defTabSz="947738" rtl="0" eaLnBrk="0" fontAlgn="base" hangingPunct="0">
        <a:spcBef>
          <a:spcPct val="0"/>
        </a:spcBef>
        <a:spcAft>
          <a:spcPct val="20000"/>
        </a:spcAft>
        <a:buClr>
          <a:schemeClr val="tx1"/>
        </a:buClr>
        <a:buSzPct val="80000"/>
        <a:buFont typeface="Verdana" pitchFamily="-111" charset="0"/>
        <a:buChar char="–"/>
        <a:defRPr sz="1600">
          <a:solidFill>
            <a:schemeClr val="tx1"/>
          </a:solidFill>
          <a:latin typeface="+mn-lt"/>
          <a:ea typeface="ＭＳ Ｐゴシック" pitchFamily="-111" charset="-128"/>
        </a:defRPr>
      </a:lvl8pPr>
      <a:lvl9pPr marL="2744788" indent="-222250" algn="l" defTabSz="947738" rtl="0" eaLnBrk="0" fontAlgn="base" hangingPunct="0">
        <a:spcBef>
          <a:spcPct val="0"/>
        </a:spcBef>
        <a:spcAft>
          <a:spcPct val="20000"/>
        </a:spcAft>
        <a:buClr>
          <a:schemeClr val="tx1"/>
        </a:buClr>
        <a:buSzPct val="80000"/>
        <a:buFont typeface="Verdana" pitchFamily="-111" charset="0"/>
        <a:buChar char="–"/>
        <a:defRPr sz="1600">
          <a:solidFill>
            <a:schemeClr val="tx1"/>
          </a:solidFill>
          <a:latin typeface="+mn-lt"/>
          <a:ea typeface="ＭＳ Ｐゴシック" pitchFamily="-111" charset="-128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7" Type="http://schemas.openxmlformats.org/officeDocument/2006/relationships/image" Target="../media/image13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12.wmf"/><Relationship Id="rId4" Type="http://schemas.openxmlformats.org/officeDocument/2006/relationships/oleObject" Target="../embeddings/oleObject1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5478" y="1524000"/>
            <a:ext cx="5912922" cy="838200"/>
          </a:xfrm>
        </p:spPr>
        <p:txBody>
          <a:bodyPr>
            <a:normAutofit fontScale="90000"/>
          </a:bodyPr>
          <a:lstStyle/>
          <a:p>
            <a:r>
              <a:rPr lang="en-US" sz="3200" dirty="0" smtClean="0">
                <a:solidFill>
                  <a:srgbClr val="002060"/>
                </a:solidFill>
              </a:rPr>
              <a:t>IEFT Event @ Hilton Atlanta </a:t>
            </a:r>
            <a:r>
              <a:rPr lang="en-US" sz="2800" b="0" dirty="0" smtClean="0">
                <a:solidFill>
                  <a:srgbClr val="002060"/>
                </a:solidFill>
              </a:rPr>
              <a:t>(ATLAH)</a:t>
            </a:r>
            <a:endParaRPr lang="en-US" sz="2800" b="0" dirty="0">
              <a:solidFill>
                <a:srgbClr val="002060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304800" y="3810000"/>
            <a:ext cx="4419600" cy="381000"/>
          </a:xfrm>
        </p:spPr>
        <p:txBody>
          <a:bodyPr/>
          <a:lstStyle/>
          <a:p>
            <a:r>
              <a:rPr lang="en-US" sz="1400" b="1" dirty="0" smtClean="0">
                <a:solidFill>
                  <a:srgbClr val="002060"/>
                </a:solidFill>
              </a:rPr>
              <a:t>November 2, 2012 – November 9, 2012</a:t>
            </a:r>
            <a:endParaRPr lang="en-US" sz="1400" b="1" dirty="0">
              <a:solidFill>
                <a:srgbClr val="002060"/>
              </a:solidFill>
            </a:endParaRPr>
          </a:p>
        </p:txBody>
      </p:sp>
      <p:sp>
        <p:nvSpPr>
          <p:cNvPr id="5" name="Slide Number Placeholder 7"/>
          <p:cNvSpPr>
            <a:spLocks noGrp="1"/>
          </p:cNvSpPr>
          <p:nvPr>
            <p:ph type="sldNum" sz="quarter" idx="4"/>
          </p:nvPr>
        </p:nvSpPr>
        <p:spPr>
          <a:xfrm>
            <a:off x="400051" y="6335713"/>
            <a:ext cx="384175" cy="1524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l" eaLnBrk="0" hangingPunct="0">
              <a:spcBef>
                <a:spcPct val="50000"/>
              </a:spcBef>
              <a:defRPr sz="800" b="1">
                <a:solidFill>
                  <a:srgbClr val="484848"/>
                </a:solidFill>
                <a:latin typeface="Verdana" pitchFamily="-111" charset="0"/>
                <a:ea typeface="Arial" pitchFamily="-111" charset="-52"/>
                <a:cs typeface="Arial" pitchFamily="-111" charset="-52"/>
              </a:defRPr>
            </a:lvl1pPr>
          </a:lstStyle>
          <a:p>
            <a:pPr>
              <a:defRPr/>
            </a:pPr>
            <a:fld id="{9BDBC149-3298-4139-AB78-588BA4CEFECF}" type="slidenum">
              <a:rPr lang="en-US"/>
              <a:pPr>
                <a:defRPr/>
              </a:pPr>
              <a:t>1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04800" y="1371600"/>
            <a:ext cx="7848600" cy="1706590"/>
          </a:xfrm>
        </p:spPr>
        <p:txBody>
          <a:bodyPr/>
          <a:lstStyle/>
          <a:p>
            <a:pPr indent="-182880"/>
            <a:r>
              <a:rPr lang="en-US" sz="2800" dirty="0" smtClean="0">
                <a:solidFill>
                  <a:srgbClr val="002060"/>
                </a:solidFill>
              </a:rPr>
              <a:t>I.  Remove StayConnected Presence</a:t>
            </a:r>
            <a:r>
              <a:rPr lang="en-US" sz="2800" dirty="0" smtClean="0"/>
              <a:t>	</a:t>
            </a:r>
            <a:endParaRPr lang="en-US" sz="2800" dirty="0"/>
          </a:p>
        </p:txBody>
      </p:sp>
      <p:sp>
        <p:nvSpPr>
          <p:cNvPr id="5" name="Slide Number Placeholder 7"/>
          <p:cNvSpPr>
            <a:spLocks noGrp="1"/>
          </p:cNvSpPr>
          <p:nvPr>
            <p:ph type="sldNum" sz="quarter" idx="4294967295"/>
          </p:nvPr>
        </p:nvSpPr>
        <p:spPr>
          <a:xfrm>
            <a:off x="400051" y="6335713"/>
            <a:ext cx="384175" cy="1524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l" eaLnBrk="0" hangingPunct="0">
              <a:spcBef>
                <a:spcPct val="50000"/>
              </a:spcBef>
              <a:defRPr sz="800" b="1">
                <a:solidFill>
                  <a:srgbClr val="484848"/>
                </a:solidFill>
                <a:latin typeface="Verdana" pitchFamily="-111" charset="0"/>
                <a:ea typeface="Arial" pitchFamily="-111" charset="-52"/>
                <a:cs typeface="Arial" pitchFamily="-111" charset="-52"/>
              </a:defRPr>
            </a:lvl1pPr>
          </a:lstStyle>
          <a:p>
            <a:pPr>
              <a:defRPr/>
            </a:pPr>
            <a:fld id="{9BDBC149-3298-4139-AB78-588BA4CEFECF}" type="slidenum">
              <a:rPr lang="en-US"/>
              <a:pPr>
                <a:defRPr/>
              </a:pPr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7361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3" name="Rectangle 9"/>
          <p:cNvSpPr>
            <a:spLocks noChangeArrowheads="1"/>
          </p:cNvSpPr>
          <p:nvPr/>
        </p:nvSpPr>
        <p:spPr bwMode="auto">
          <a:xfrm>
            <a:off x="4953000" y="5362575"/>
            <a:ext cx="1143000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46038" tIns="46038" rIns="46038" bIns="46038">
            <a:spAutoFit/>
          </a:bodyPr>
          <a:lstStyle/>
          <a:p>
            <a:pPr>
              <a:lnSpc>
                <a:spcPct val="80000"/>
              </a:lnSpc>
            </a:pPr>
            <a:r>
              <a:rPr lang="en-US" sz="1100" dirty="0">
                <a:solidFill>
                  <a:schemeClr val="bg1"/>
                </a:solidFill>
                <a:latin typeface="Arial" pitchFamily="34" charset="0"/>
              </a:rPr>
              <a:t>Greg </a:t>
            </a:r>
            <a:r>
              <a:rPr lang="en-US" sz="1100" dirty="0" smtClean="0">
                <a:solidFill>
                  <a:schemeClr val="bg1"/>
                </a:solidFill>
                <a:latin typeface="Arial" pitchFamily="34" charset="0"/>
              </a:rPr>
              <a:t>Purcell</a:t>
            </a:r>
            <a:endParaRPr lang="en-US" sz="1100" dirty="0">
              <a:solidFill>
                <a:schemeClr val="bg1"/>
              </a:solidFill>
              <a:latin typeface="Arial" pitchFamily="34" charset="0"/>
            </a:endParaRPr>
          </a:p>
          <a:p>
            <a:r>
              <a:rPr lang="en-US" sz="900" dirty="0">
                <a:solidFill>
                  <a:schemeClr val="bg1"/>
                </a:solidFill>
                <a:latin typeface="Arial" pitchFamily="34" charset="0"/>
              </a:rPr>
              <a:t>Sr. Prod Marketing Manager - </a:t>
            </a:r>
            <a:r>
              <a:rPr lang="en-US" sz="900" dirty="0" err="1" smtClean="0">
                <a:solidFill>
                  <a:schemeClr val="bg1"/>
                </a:solidFill>
                <a:latin typeface="Arial" pitchFamily="34" charset="0"/>
              </a:rPr>
              <a:t>AWSc</a:t>
            </a:r>
            <a:endParaRPr lang="en-US" sz="900" dirty="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4107" name="Rectangle 16"/>
          <p:cNvSpPr>
            <a:spLocks noChangeArrowheads="1"/>
          </p:cNvSpPr>
          <p:nvPr/>
        </p:nvSpPr>
        <p:spPr bwMode="auto">
          <a:xfrm>
            <a:off x="6564313" y="625475"/>
            <a:ext cx="2046287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46038" tIns="46038" rIns="46038" bIns="46038">
            <a:spAutoFit/>
          </a:bodyPr>
          <a:lstStyle/>
          <a:p>
            <a:pPr>
              <a:lnSpc>
                <a:spcPct val="80000"/>
              </a:lnSpc>
            </a:pPr>
            <a:endParaRPr lang="en-US" sz="1400" dirty="0">
              <a:solidFill>
                <a:schemeClr val="tx1"/>
              </a:solidFill>
              <a:latin typeface="Times New Roman" pitchFamily="18" charset="0"/>
            </a:endParaRPr>
          </a:p>
        </p:txBody>
      </p:sp>
      <p:sp>
        <p:nvSpPr>
          <p:cNvPr id="4108" name="Rectangle 18"/>
          <p:cNvSpPr>
            <a:spLocks noChangeArrowheads="1"/>
          </p:cNvSpPr>
          <p:nvPr/>
        </p:nvSpPr>
        <p:spPr bwMode="auto">
          <a:xfrm>
            <a:off x="4114800" y="4267200"/>
            <a:ext cx="1238250" cy="414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46038" tIns="46038" rIns="46038" bIns="46038">
            <a:spAutoFit/>
          </a:bodyPr>
          <a:lstStyle/>
          <a:p>
            <a:pPr>
              <a:lnSpc>
                <a:spcPct val="80000"/>
              </a:lnSpc>
            </a:pPr>
            <a:endParaRPr lang="en-US" sz="1400" dirty="0">
              <a:solidFill>
                <a:schemeClr val="tx1"/>
              </a:solidFill>
              <a:latin typeface="Arial" pitchFamily="34" charset="0"/>
            </a:endParaRPr>
          </a:p>
          <a:p>
            <a:endParaRPr lang="en-US" sz="1000" dirty="0">
              <a:solidFill>
                <a:schemeClr val="tx1"/>
              </a:solidFill>
              <a:latin typeface="Times New Roman" pitchFamily="18" charset="0"/>
            </a:endParaRPr>
          </a:p>
        </p:txBody>
      </p:sp>
      <p:sp>
        <p:nvSpPr>
          <p:cNvPr id="4109" name="Text Box 20"/>
          <p:cNvSpPr txBox="1">
            <a:spLocks noChangeArrowheads="1"/>
          </p:cNvSpPr>
          <p:nvPr/>
        </p:nvSpPr>
        <p:spPr bwMode="auto">
          <a:xfrm>
            <a:off x="2286000" y="2324100"/>
            <a:ext cx="100647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200" u="sng" dirty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3094" name="Rectangle 26"/>
          <p:cNvSpPr>
            <a:spLocks noChangeArrowheads="1"/>
          </p:cNvSpPr>
          <p:nvPr/>
        </p:nvSpPr>
        <p:spPr bwMode="auto">
          <a:xfrm>
            <a:off x="2286000" y="1600200"/>
            <a:ext cx="1358900" cy="41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46038" tIns="46038" rIns="46038" bIns="46038">
            <a:spAutoFit/>
          </a:bodyPr>
          <a:lstStyle/>
          <a:p>
            <a:pPr algn="ctr">
              <a:lnSpc>
                <a:spcPct val="80000"/>
              </a:lnSpc>
              <a:defRPr/>
            </a:pPr>
            <a:r>
              <a:rPr lang="en-US" sz="1050" dirty="0">
                <a:solidFill>
                  <a:schemeClr val="bg1"/>
                </a:solidFill>
                <a:latin typeface="Arial" pitchFamily="34" charset="0"/>
                <a:cs typeface="Arial" charset="0"/>
              </a:rPr>
              <a:t>Joe  </a:t>
            </a:r>
            <a:r>
              <a:rPr lang="en-US" sz="1050" dirty="0" smtClean="0">
                <a:solidFill>
                  <a:schemeClr val="bg1"/>
                </a:solidFill>
                <a:latin typeface="Arial" pitchFamily="34" charset="0"/>
                <a:cs typeface="Arial" charset="0"/>
              </a:rPr>
              <a:t>Roberts</a:t>
            </a:r>
            <a:endParaRPr lang="en-US" sz="1050" dirty="0">
              <a:solidFill>
                <a:schemeClr val="bg1"/>
              </a:solidFill>
              <a:latin typeface="Arial" pitchFamily="34" charset="0"/>
              <a:cs typeface="Arial" charset="0"/>
            </a:endParaRPr>
          </a:p>
          <a:p>
            <a:pPr algn="ctr">
              <a:lnSpc>
                <a:spcPct val="80000"/>
              </a:lnSpc>
              <a:defRPr/>
            </a:pPr>
            <a:r>
              <a:rPr lang="en-US" sz="800" dirty="0">
                <a:solidFill>
                  <a:schemeClr val="bg1"/>
                </a:solidFill>
                <a:latin typeface="Arial" pitchFamily="34" charset="0"/>
                <a:cs typeface="Arial" charset="0"/>
              </a:rPr>
              <a:t>Sales Center VP </a:t>
            </a:r>
          </a:p>
          <a:p>
            <a:pPr algn="ctr">
              <a:lnSpc>
                <a:spcPct val="80000"/>
              </a:lnSpc>
              <a:defRPr/>
            </a:pPr>
            <a:r>
              <a:rPr lang="en-US" sz="800" dirty="0">
                <a:solidFill>
                  <a:schemeClr val="bg1"/>
                </a:solidFill>
                <a:latin typeface="Arial" pitchFamily="34" charset="0"/>
                <a:cs typeface="Arial" charset="0"/>
              </a:rPr>
              <a:t>AT&amp;T Business Sales</a:t>
            </a:r>
            <a:endParaRPr lang="en-US" sz="1800" dirty="0">
              <a:solidFill>
                <a:schemeClr val="bg1"/>
              </a:solidFill>
              <a:latin typeface="Times New Roman" pitchFamily="18" charset="0"/>
              <a:cs typeface="Arial" charset="0"/>
            </a:endParaRPr>
          </a:p>
        </p:txBody>
      </p:sp>
      <p:sp>
        <p:nvSpPr>
          <p:cNvPr id="3101" name="Rectangle 38"/>
          <p:cNvSpPr>
            <a:spLocks noChangeArrowheads="1"/>
          </p:cNvSpPr>
          <p:nvPr/>
        </p:nvSpPr>
        <p:spPr bwMode="auto">
          <a:xfrm>
            <a:off x="1981200" y="2133600"/>
            <a:ext cx="129540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46038" tIns="46038" rIns="46038" bIns="46038">
            <a:spAutoFit/>
          </a:bodyPr>
          <a:lstStyle/>
          <a:p>
            <a:pPr algn="ctr">
              <a:lnSpc>
                <a:spcPct val="80000"/>
              </a:lnSpc>
              <a:defRPr/>
            </a:pPr>
            <a:r>
              <a:rPr lang="en-US" sz="1050" dirty="0">
                <a:solidFill>
                  <a:schemeClr val="bg1"/>
                </a:solidFill>
                <a:latin typeface="Arial" pitchFamily="34" charset="0"/>
                <a:cs typeface="Arial" charset="0"/>
              </a:rPr>
              <a:t>Jim Jeffcoat</a:t>
            </a:r>
          </a:p>
          <a:p>
            <a:pPr algn="ctr">
              <a:lnSpc>
                <a:spcPct val="80000"/>
              </a:lnSpc>
              <a:defRPr/>
            </a:pPr>
            <a:r>
              <a:rPr lang="en-US" sz="800" dirty="0">
                <a:solidFill>
                  <a:schemeClr val="bg1"/>
                </a:solidFill>
                <a:latin typeface="Arial" pitchFamily="34" charset="0"/>
                <a:cs typeface="Arial" charset="0"/>
              </a:rPr>
              <a:t>AVP Service Management</a:t>
            </a:r>
            <a:endParaRPr lang="en-US" sz="1800" dirty="0">
              <a:solidFill>
                <a:schemeClr val="bg1"/>
              </a:solidFill>
              <a:latin typeface="Times New Roman" pitchFamily="18" charset="0"/>
              <a:cs typeface="Arial" charset="0"/>
            </a:endParaRPr>
          </a:p>
        </p:txBody>
      </p:sp>
      <p:sp>
        <p:nvSpPr>
          <p:cNvPr id="3102" name="Rectangle 42"/>
          <p:cNvSpPr>
            <a:spLocks noChangeArrowheads="1"/>
          </p:cNvSpPr>
          <p:nvPr/>
        </p:nvSpPr>
        <p:spPr bwMode="auto">
          <a:xfrm>
            <a:off x="1524000" y="2743200"/>
            <a:ext cx="1549400" cy="41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46038" tIns="46038" rIns="46038" bIns="46038">
            <a:spAutoFit/>
          </a:bodyPr>
          <a:lstStyle/>
          <a:p>
            <a:pPr algn="ctr">
              <a:lnSpc>
                <a:spcPct val="80000"/>
              </a:lnSpc>
              <a:defRPr/>
            </a:pPr>
            <a:r>
              <a:rPr lang="en-US" sz="1050" dirty="0">
                <a:solidFill>
                  <a:schemeClr val="bg1"/>
                </a:solidFill>
                <a:latin typeface="Arial" pitchFamily="34" charset="0"/>
                <a:cs typeface="Arial" charset="0"/>
              </a:rPr>
              <a:t>Peter Feldman</a:t>
            </a:r>
          </a:p>
          <a:p>
            <a:pPr algn="ctr">
              <a:lnSpc>
                <a:spcPct val="80000"/>
              </a:lnSpc>
              <a:defRPr/>
            </a:pPr>
            <a:r>
              <a:rPr lang="en-US" sz="800" dirty="0">
                <a:solidFill>
                  <a:schemeClr val="bg1"/>
                </a:solidFill>
                <a:latin typeface="Arial" pitchFamily="34" charset="0"/>
                <a:cs typeface="Arial" charset="0"/>
              </a:rPr>
              <a:t>AVP Engineering</a:t>
            </a:r>
          </a:p>
          <a:p>
            <a:pPr algn="ctr">
              <a:lnSpc>
                <a:spcPct val="80000"/>
              </a:lnSpc>
              <a:defRPr/>
            </a:pPr>
            <a:r>
              <a:rPr lang="en-US" sz="800" dirty="0">
                <a:solidFill>
                  <a:schemeClr val="bg1"/>
                </a:solidFill>
                <a:latin typeface="Arial" pitchFamily="34" charset="0"/>
                <a:cs typeface="Arial" charset="0"/>
              </a:rPr>
              <a:t>Wi-Fi Solutions </a:t>
            </a:r>
            <a:endParaRPr lang="en-US" sz="1800" dirty="0">
              <a:solidFill>
                <a:schemeClr val="bg1"/>
              </a:solidFill>
              <a:latin typeface="Times New Roman" pitchFamily="18" charset="0"/>
              <a:cs typeface="Arial" charset="0"/>
            </a:endParaRPr>
          </a:p>
        </p:txBody>
      </p:sp>
      <p:sp>
        <p:nvSpPr>
          <p:cNvPr id="4116" name="Rectangle 43"/>
          <p:cNvSpPr>
            <a:spLocks noChangeArrowheads="1"/>
          </p:cNvSpPr>
          <p:nvPr/>
        </p:nvSpPr>
        <p:spPr bwMode="auto">
          <a:xfrm>
            <a:off x="4343400" y="4267200"/>
            <a:ext cx="1627188" cy="449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46038" tIns="46038" rIns="46038" bIns="46038">
            <a:spAutoFit/>
          </a:bodyPr>
          <a:lstStyle/>
          <a:p>
            <a:pPr>
              <a:lnSpc>
                <a:spcPct val="80000"/>
              </a:lnSpc>
            </a:pPr>
            <a:r>
              <a:rPr lang="en-US" sz="1100" dirty="0">
                <a:solidFill>
                  <a:schemeClr val="bg1"/>
                </a:solidFill>
                <a:latin typeface="Arial" pitchFamily="34" charset="0"/>
              </a:rPr>
              <a:t>Adam Brzyski</a:t>
            </a:r>
          </a:p>
          <a:p>
            <a:pPr>
              <a:lnSpc>
                <a:spcPct val="80000"/>
              </a:lnSpc>
            </a:pPr>
            <a:r>
              <a:rPr lang="en-US" sz="900" dirty="0">
                <a:solidFill>
                  <a:schemeClr val="bg1"/>
                </a:solidFill>
                <a:latin typeface="Arial" pitchFamily="34" charset="0"/>
              </a:rPr>
              <a:t>Network Integration Engagement Manager</a:t>
            </a:r>
            <a:endParaRPr lang="en-US" sz="900" dirty="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4117" name="Rectangle 9"/>
          <p:cNvSpPr>
            <a:spLocks noChangeArrowheads="1"/>
          </p:cNvSpPr>
          <p:nvPr/>
        </p:nvSpPr>
        <p:spPr bwMode="auto">
          <a:xfrm>
            <a:off x="5943600" y="3505200"/>
            <a:ext cx="13716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46038" tIns="46038" rIns="46038" bIns="46038">
            <a:spAutoFit/>
          </a:bodyPr>
          <a:lstStyle/>
          <a:p>
            <a:pPr>
              <a:lnSpc>
                <a:spcPct val="80000"/>
              </a:lnSpc>
            </a:pPr>
            <a:r>
              <a:rPr lang="en-US" sz="1100" dirty="0">
                <a:solidFill>
                  <a:schemeClr val="bg1"/>
                </a:solidFill>
                <a:latin typeface="Arial" pitchFamily="34" charset="0"/>
              </a:rPr>
              <a:t>Phil Hartfield </a:t>
            </a:r>
          </a:p>
          <a:p>
            <a:r>
              <a:rPr lang="en-US" sz="900" dirty="0">
                <a:solidFill>
                  <a:schemeClr val="bg1"/>
                </a:solidFill>
                <a:latin typeface="Arial" pitchFamily="34" charset="0"/>
              </a:rPr>
              <a:t>WiFi Sales Director</a:t>
            </a:r>
            <a:endParaRPr lang="en-US" sz="900" dirty="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4118" name="Rectangle 9"/>
          <p:cNvSpPr>
            <a:spLocks noChangeArrowheads="1"/>
          </p:cNvSpPr>
          <p:nvPr/>
        </p:nvSpPr>
        <p:spPr bwMode="auto">
          <a:xfrm>
            <a:off x="5257800" y="3200400"/>
            <a:ext cx="1219200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46038" tIns="46038" rIns="46038" bIns="46038">
            <a:spAutoFit/>
          </a:bodyPr>
          <a:lstStyle/>
          <a:p>
            <a:pPr>
              <a:lnSpc>
                <a:spcPct val="80000"/>
              </a:lnSpc>
            </a:pPr>
            <a:r>
              <a:rPr lang="en-US" sz="1100" dirty="0">
                <a:solidFill>
                  <a:schemeClr val="bg1"/>
                </a:solidFill>
                <a:latin typeface="Arial" pitchFamily="34" charset="0"/>
              </a:rPr>
              <a:t>Glenn Wolonsky  </a:t>
            </a:r>
            <a:r>
              <a:rPr lang="en-US" sz="900" dirty="0">
                <a:solidFill>
                  <a:schemeClr val="bg1"/>
                </a:solidFill>
                <a:latin typeface="Arial" pitchFamily="34" charset="0"/>
              </a:rPr>
              <a:t>General Manager</a:t>
            </a:r>
            <a:endParaRPr lang="en-US" sz="900" dirty="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4119" name="Rectangle 9"/>
          <p:cNvSpPr>
            <a:spLocks noChangeArrowheads="1"/>
          </p:cNvSpPr>
          <p:nvPr/>
        </p:nvSpPr>
        <p:spPr bwMode="auto">
          <a:xfrm>
            <a:off x="4495800" y="3581400"/>
            <a:ext cx="1676400" cy="560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46038" tIns="46038" rIns="46038" bIns="46038">
            <a:spAutoFit/>
          </a:bodyPr>
          <a:lstStyle/>
          <a:p>
            <a:pPr>
              <a:lnSpc>
                <a:spcPct val="80000"/>
              </a:lnSpc>
            </a:pPr>
            <a:r>
              <a:rPr lang="en-US" sz="1100" dirty="0">
                <a:solidFill>
                  <a:schemeClr val="bg1"/>
                </a:solidFill>
                <a:latin typeface="Arial" pitchFamily="34" charset="0"/>
              </a:rPr>
              <a:t>Tim Thompson </a:t>
            </a:r>
          </a:p>
          <a:p>
            <a:pPr>
              <a:lnSpc>
                <a:spcPct val="80000"/>
              </a:lnSpc>
            </a:pPr>
            <a:r>
              <a:rPr lang="en-US" sz="900" dirty="0">
                <a:solidFill>
                  <a:schemeClr val="bg1"/>
                </a:solidFill>
                <a:latin typeface="Arial" pitchFamily="34" charset="0"/>
              </a:rPr>
              <a:t>Director </a:t>
            </a:r>
          </a:p>
          <a:p>
            <a:pPr>
              <a:lnSpc>
                <a:spcPct val="80000"/>
              </a:lnSpc>
            </a:pPr>
            <a:r>
              <a:rPr lang="en-US" sz="900" dirty="0">
                <a:solidFill>
                  <a:schemeClr val="bg1"/>
                </a:solidFill>
                <a:latin typeface="Arial" pitchFamily="34" charset="0"/>
              </a:rPr>
              <a:t>Strategic Client Group</a:t>
            </a:r>
          </a:p>
          <a:p>
            <a:pPr>
              <a:lnSpc>
                <a:spcPct val="80000"/>
              </a:lnSpc>
            </a:pPr>
            <a:endParaRPr lang="en-US" sz="900" dirty="0">
              <a:solidFill>
                <a:schemeClr val="bg1"/>
              </a:solidFill>
              <a:latin typeface="Arial" pitchFamily="34" charset="0"/>
            </a:endParaRPr>
          </a:p>
        </p:txBody>
      </p:sp>
      <p:sp>
        <p:nvSpPr>
          <p:cNvPr id="4120" name="Rectangle 9"/>
          <p:cNvSpPr>
            <a:spLocks noChangeArrowheads="1"/>
          </p:cNvSpPr>
          <p:nvPr/>
        </p:nvSpPr>
        <p:spPr bwMode="auto">
          <a:xfrm>
            <a:off x="5943600" y="3886200"/>
            <a:ext cx="1752600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46038" tIns="46038" rIns="46038" bIns="46038">
            <a:spAutoFit/>
          </a:bodyPr>
          <a:lstStyle/>
          <a:p>
            <a:pPr>
              <a:lnSpc>
                <a:spcPct val="80000"/>
              </a:lnSpc>
            </a:pPr>
            <a:r>
              <a:rPr lang="en-US" sz="1100" dirty="0">
                <a:solidFill>
                  <a:schemeClr val="bg1"/>
                </a:solidFill>
                <a:latin typeface="Arial" pitchFamily="34" charset="0"/>
              </a:rPr>
              <a:t>Kendal Showalter</a:t>
            </a:r>
          </a:p>
          <a:p>
            <a:r>
              <a:rPr lang="en-US" sz="900" dirty="0">
                <a:solidFill>
                  <a:schemeClr val="bg1"/>
                </a:solidFill>
                <a:latin typeface="Arial" pitchFamily="34" charset="0"/>
              </a:rPr>
              <a:t>Area Manager Service Mgmt AWS</a:t>
            </a:r>
            <a:endParaRPr lang="en-US" sz="900" dirty="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4122" name="Oval 51"/>
          <p:cNvSpPr>
            <a:spLocks noChangeArrowheads="1"/>
          </p:cNvSpPr>
          <p:nvPr/>
        </p:nvSpPr>
        <p:spPr bwMode="auto">
          <a:xfrm>
            <a:off x="3810000" y="1828800"/>
            <a:ext cx="1676400" cy="304800"/>
          </a:xfrm>
          <a:prstGeom prst="ellipse">
            <a:avLst/>
          </a:prstGeom>
          <a:noFill/>
          <a:ln w="12700" algn="ctr">
            <a:noFill/>
            <a:round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endParaRPr lang="en-US" dirty="0"/>
          </a:p>
        </p:txBody>
      </p:sp>
      <p:sp>
        <p:nvSpPr>
          <p:cNvPr id="4123" name="Oval 52"/>
          <p:cNvSpPr>
            <a:spLocks noChangeArrowheads="1"/>
          </p:cNvSpPr>
          <p:nvPr/>
        </p:nvSpPr>
        <p:spPr bwMode="auto">
          <a:xfrm>
            <a:off x="3886200" y="1828800"/>
            <a:ext cx="1524000" cy="304800"/>
          </a:xfrm>
          <a:prstGeom prst="ellipse">
            <a:avLst/>
          </a:prstGeom>
          <a:noFill/>
          <a:ln w="12700" algn="ctr">
            <a:noFill/>
            <a:round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endParaRPr lang="en-US" dirty="0"/>
          </a:p>
        </p:txBody>
      </p:sp>
      <p:sp>
        <p:nvSpPr>
          <p:cNvPr id="4125" name="Rectangle 43"/>
          <p:cNvSpPr>
            <a:spLocks noChangeArrowheads="1"/>
          </p:cNvSpPr>
          <p:nvPr/>
        </p:nvSpPr>
        <p:spPr bwMode="auto">
          <a:xfrm>
            <a:off x="4495800" y="4876800"/>
            <a:ext cx="1627188" cy="449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46038" tIns="46038" rIns="46038" bIns="46038">
            <a:spAutoFit/>
          </a:bodyPr>
          <a:lstStyle/>
          <a:p>
            <a:pPr>
              <a:lnSpc>
                <a:spcPct val="80000"/>
              </a:lnSpc>
            </a:pPr>
            <a:r>
              <a:rPr lang="en-US" sz="1100" dirty="0">
                <a:solidFill>
                  <a:schemeClr val="bg1"/>
                </a:solidFill>
                <a:latin typeface="Arial" pitchFamily="34" charset="0"/>
              </a:rPr>
              <a:t>Bobby Stroud</a:t>
            </a:r>
          </a:p>
          <a:p>
            <a:pPr>
              <a:lnSpc>
                <a:spcPct val="80000"/>
              </a:lnSpc>
            </a:pPr>
            <a:r>
              <a:rPr lang="en-US" sz="900" dirty="0">
                <a:solidFill>
                  <a:schemeClr val="bg1"/>
                </a:solidFill>
                <a:latin typeface="Arial" pitchFamily="34" charset="0"/>
              </a:rPr>
              <a:t>Network Integration Engagement Manager</a:t>
            </a:r>
            <a:endParaRPr lang="en-US" sz="900" dirty="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4126" name="Rectangle 9"/>
          <p:cNvSpPr>
            <a:spLocks noChangeArrowheads="1"/>
          </p:cNvSpPr>
          <p:nvPr/>
        </p:nvSpPr>
        <p:spPr bwMode="auto">
          <a:xfrm>
            <a:off x="5943600" y="4343400"/>
            <a:ext cx="1752600" cy="5053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46038" tIns="46038" rIns="46038" bIns="46038">
            <a:spAutoFit/>
          </a:bodyPr>
          <a:lstStyle/>
          <a:p>
            <a:pPr>
              <a:lnSpc>
                <a:spcPct val="80000"/>
              </a:lnSpc>
            </a:pPr>
            <a:r>
              <a:rPr lang="en-US" sz="1100" dirty="0">
                <a:solidFill>
                  <a:schemeClr val="bg1"/>
                </a:solidFill>
                <a:latin typeface="Arial" pitchFamily="34" charset="0"/>
              </a:rPr>
              <a:t>Alania Cater</a:t>
            </a:r>
          </a:p>
          <a:p>
            <a:r>
              <a:rPr lang="en-US" sz="900" dirty="0">
                <a:solidFill>
                  <a:schemeClr val="bg1"/>
                </a:solidFill>
                <a:latin typeface="Arial" pitchFamily="34" charset="0"/>
              </a:rPr>
              <a:t>Area </a:t>
            </a:r>
            <a:r>
              <a:rPr lang="en-US" sz="900" dirty="0" smtClean="0">
                <a:solidFill>
                  <a:schemeClr val="bg1"/>
                </a:solidFill>
                <a:latin typeface="Arial" pitchFamily="34" charset="0"/>
              </a:rPr>
              <a:t>Mgr – Venue Deployment AWS</a:t>
            </a:r>
            <a:endParaRPr lang="en-US" sz="900" dirty="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4127" name="Rectangle 9"/>
          <p:cNvSpPr>
            <a:spLocks noChangeArrowheads="1"/>
          </p:cNvSpPr>
          <p:nvPr/>
        </p:nvSpPr>
        <p:spPr bwMode="auto">
          <a:xfrm>
            <a:off x="5943600" y="4800600"/>
            <a:ext cx="1752600" cy="5053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46038" tIns="46038" rIns="46038" bIns="46038">
            <a:spAutoFit/>
          </a:bodyPr>
          <a:lstStyle/>
          <a:p>
            <a:pPr>
              <a:lnSpc>
                <a:spcPct val="80000"/>
              </a:lnSpc>
            </a:pPr>
            <a:r>
              <a:rPr lang="en-US" sz="1100" dirty="0">
                <a:solidFill>
                  <a:schemeClr val="bg1"/>
                </a:solidFill>
                <a:latin typeface="Arial" pitchFamily="34" charset="0"/>
              </a:rPr>
              <a:t>Micah McDonald</a:t>
            </a:r>
          </a:p>
          <a:p>
            <a:r>
              <a:rPr lang="en-US" sz="900" dirty="0">
                <a:solidFill>
                  <a:schemeClr val="bg1"/>
                </a:solidFill>
                <a:latin typeface="Arial" pitchFamily="34" charset="0"/>
              </a:rPr>
              <a:t>Area </a:t>
            </a:r>
            <a:r>
              <a:rPr lang="en-US" sz="900" dirty="0" smtClean="0">
                <a:solidFill>
                  <a:schemeClr val="bg1"/>
                </a:solidFill>
                <a:latin typeface="Arial" pitchFamily="34" charset="0"/>
              </a:rPr>
              <a:t>Mgr – Venue Deployment </a:t>
            </a:r>
            <a:r>
              <a:rPr lang="en-US" sz="900" dirty="0">
                <a:solidFill>
                  <a:schemeClr val="bg1"/>
                </a:solidFill>
                <a:latin typeface="Arial" pitchFamily="34" charset="0"/>
              </a:rPr>
              <a:t>AWS</a:t>
            </a:r>
            <a:endParaRPr lang="en-US" sz="900" dirty="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67" name="Rectangle 42"/>
          <p:cNvSpPr>
            <a:spLocks noChangeArrowheads="1"/>
          </p:cNvSpPr>
          <p:nvPr/>
        </p:nvSpPr>
        <p:spPr bwMode="auto">
          <a:xfrm>
            <a:off x="1524000" y="3581400"/>
            <a:ext cx="1549400" cy="41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46038" tIns="46038" rIns="46038" bIns="46038">
            <a:spAutoFit/>
          </a:bodyPr>
          <a:lstStyle/>
          <a:p>
            <a:pPr algn="ctr">
              <a:lnSpc>
                <a:spcPct val="80000"/>
              </a:lnSpc>
              <a:defRPr/>
            </a:pPr>
            <a:r>
              <a:rPr lang="en-US" sz="1050" dirty="0">
                <a:solidFill>
                  <a:schemeClr val="bg1"/>
                </a:solidFill>
                <a:latin typeface="Arial" pitchFamily="34" charset="0"/>
                <a:cs typeface="Arial" charset="0"/>
              </a:rPr>
              <a:t>Andrew Bouseman</a:t>
            </a:r>
          </a:p>
          <a:p>
            <a:pPr algn="ctr">
              <a:lnSpc>
                <a:spcPct val="80000"/>
              </a:lnSpc>
              <a:defRPr/>
            </a:pPr>
            <a:r>
              <a:rPr lang="en-US" sz="800" dirty="0">
                <a:solidFill>
                  <a:schemeClr val="bg1"/>
                </a:solidFill>
                <a:latin typeface="Arial" pitchFamily="34" charset="0"/>
                <a:cs typeface="Arial" charset="0"/>
              </a:rPr>
              <a:t>AVP Network Services</a:t>
            </a:r>
          </a:p>
          <a:p>
            <a:pPr algn="ctr">
              <a:lnSpc>
                <a:spcPct val="80000"/>
              </a:lnSpc>
              <a:defRPr/>
            </a:pPr>
            <a:r>
              <a:rPr lang="en-US" sz="800" dirty="0">
                <a:solidFill>
                  <a:schemeClr val="bg1"/>
                </a:solidFill>
                <a:latin typeface="Arial" pitchFamily="34" charset="0"/>
                <a:cs typeface="Arial" charset="0"/>
              </a:rPr>
              <a:t>Wi-Fi Solutions </a:t>
            </a:r>
            <a:endParaRPr lang="en-US" sz="1800" dirty="0">
              <a:solidFill>
                <a:schemeClr val="bg1"/>
              </a:solidFill>
              <a:latin typeface="Times New Roman" pitchFamily="18" charset="0"/>
              <a:cs typeface="Arial" charset="0"/>
            </a:endParaRPr>
          </a:p>
        </p:txBody>
      </p:sp>
      <p:sp>
        <p:nvSpPr>
          <p:cNvPr id="68" name="Rectangle 42"/>
          <p:cNvSpPr>
            <a:spLocks noChangeArrowheads="1"/>
          </p:cNvSpPr>
          <p:nvPr/>
        </p:nvSpPr>
        <p:spPr bwMode="auto">
          <a:xfrm>
            <a:off x="1676400" y="4419600"/>
            <a:ext cx="1549400" cy="41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46038" tIns="46038" rIns="46038" bIns="46038">
            <a:spAutoFit/>
          </a:bodyPr>
          <a:lstStyle/>
          <a:p>
            <a:pPr algn="ctr">
              <a:lnSpc>
                <a:spcPct val="80000"/>
              </a:lnSpc>
              <a:defRPr/>
            </a:pPr>
            <a:r>
              <a:rPr lang="en-US" sz="1050" dirty="0">
                <a:solidFill>
                  <a:schemeClr val="bg1"/>
                </a:solidFill>
                <a:latin typeface="Arial" pitchFamily="34" charset="0"/>
                <a:cs typeface="Arial" charset="0"/>
              </a:rPr>
              <a:t>Dennis Whiteside</a:t>
            </a:r>
          </a:p>
          <a:p>
            <a:pPr algn="ctr">
              <a:lnSpc>
                <a:spcPct val="80000"/>
              </a:lnSpc>
              <a:defRPr/>
            </a:pPr>
            <a:r>
              <a:rPr lang="en-US" sz="800" dirty="0">
                <a:solidFill>
                  <a:schemeClr val="bg1"/>
                </a:solidFill>
                <a:latin typeface="Arial" pitchFamily="34" charset="0"/>
                <a:cs typeface="Arial" charset="0"/>
              </a:rPr>
              <a:t>AVP Mktg &amp; Tech Sales</a:t>
            </a:r>
          </a:p>
          <a:p>
            <a:pPr algn="ctr">
              <a:lnSpc>
                <a:spcPct val="80000"/>
              </a:lnSpc>
              <a:defRPr/>
            </a:pPr>
            <a:r>
              <a:rPr lang="en-US" sz="800" dirty="0">
                <a:solidFill>
                  <a:schemeClr val="bg1"/>
                </a:solidFill>
                <a:latin typeface="Arial" pitchFamily="34" charset="0"/>
                <a:cs typeface="Arial" charset="0"/>
              </a:rPr>
              <a:t>Wi-Fi Solutions </a:t>
            </a:r>
            <a:endParaRPr lang="en-US" sz="1800" dirty="0">
              <a:solidFill>
                <a:schemeClr val="bg1"/>
              </a:solidFill>
              <a:latin typeface="Times New Roman" pitchFamily="18" charset="0"/>
              <a:cs typeface="Arial" charset="0"/>
            </a:endParaRPr>
          </a:p>
        </p:txBody>
      </p:sp>
      <p:sp>
        <p:nvSpPr>
          <p:cNvPr id="73" name="Rectangle 11"/>
          <p:cNvSpPr>
            <a:spLocks noChangeArrowheads="1"/>
          </p:cNvSpPr>
          <p:nvPr/>
        </p:nvSpPr>
        <p:spPr bwMode="auto">
          <a:xfrm>
            <a:off x="2286000" y="5105400"/>
            <a:ext cx="1462088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46038" tIns="46038" rIns="46038" bIns="46038">
            <a:spAutoFit/>
          </a:bodyPr>
          <a:lstStyle/>
          <a:p>
            <a:pPr>
              <a:lnSpc>
                <a:spcPct val="80000"/>
              </a:lnSpc>
              <a:defRPr/>
            </a:pPr>
            <a:r>
              <a:rPr lang="en-US" sz="1050" dirty="0">
                <a:solidFill>
                  <a:schemeClr val="bg1"/>
                </a:solidFill>
                <a:latin typeface="Arial" pitchFamily="34" charset="0"/>
                <a:cs typeface="Arial" charset="0"/>
              </a:rPr>
              <a:t>Kevin Hansel </a:t>
            </a:r>
          </a:p>
          <a:p>
            <a:pPr>
              <a:lnSpc>
                <a:spcPct val="80000"/>
              </a:lnSpc>
              <a:defRPr/>
            </a:pPr>
            <a:r>
              <a:rPr lang="en-US" sz="800" dirty="0">
                <a:solidFill>
                  <a:schemeClr val="bg1"/>
                </a:solidFill>
                <a:latin typeface="Arial" pitchFamily="34" charset="0"/>
                <a:cs typeface="Arial" charset="0"/>
              </a:rPr>
              <a:t>Executive Director </a:t>
            </a:r>
          </a:p>
          <a:p>
            <a:pPr>
              <a:lnSpc>
                <a:spcPct val="80000"/>
              </a:lnSpc>
              <a:defRPr/>
            </a:pPr>
            <a:r>
              <a:rPr lang="en-US" sz="800" dirty="0">
                <a:solidFill>
                  <a:schemeClr val="bg1"/>
                </a:solidFill>
                <a:latin typeface="Arial" pitchFamily="34" charset="0"/>
                <a:cs typeface="Arial" charset="0"/>
              </a:rPr>
              <a:t>Information Technology</a:t>
            </a:r>
          </a:p>
          <a:p>
            <a:pPr>
              <a:lnSpc>
                <a:spcPct val="80000"/>
              </a:lnSpc>
              <a:defRPr/>
            </a:pPr>
            <a:r>
              <a:rPr lang="en-US" sz="800" dirty="0">
                <a:solidFill>
                  <a:schemeClr val="bg1"/>
                </a:solidFill>
                <a:latin typeface="Arial" pitchFamily="34" charset="0"/>
                <a:cs typeface="Arial" charset="0"/>
              </a:rPr>
              <a:t>Wi-Fi Solutions</a:t>
            </a:r>
            <a:endParaRPr lang="en-US" sz="800" dirty="0">
              <a:solidFill>
                <a:schemeClr val="bg1"/>
              </a:solidFill>
              <a:latin typeface="Times New Roman" pitchFamily="18" charset="0"/>
              <a:cs typeface="Arial" charset="0"/>
            </a:endParaRPr>
          </a:p>
        </p:txBody>
      </p:sp>
      <p:sp>
        <p:nvSpPr>
          <p:cNvPr id="39" name="Title 38"/>
          <p:cNvSpPr>
            <a:spLocks noGrp="1"/>
          </p:cNvSpPr>
          <p:nvPr>
            <p:ph type="title"/>
          </p:nvPr>
        </p:nvSpPr>
        <p:spPr>
          <a:xfrm>
            <a:off x="415131" y="206375"/>
            <a:ext cx="6942137" cy="838200"/>
          </a:xfrm>
        </p:spPr>
        <p:txBody>
          <a:bodyPr/>
          <a:lstStyle/>
          <a:p>
            <a:r>
              <a:rPr lang="en-US" dirty="0" smtClean="0">
                <a:solidFill>
                  <a:srgbClr val="002060"/>
                </a:solidFill>
              </a:rPr>
              <a:t>Process to Remove ATT Gateway and StayConnected Presence	</a:t>
            </a:r>
            <a:endParaRPr lang="en-US" dirty="0">
              <a:solidFill>
                <a:srgbClr val="002060"/>
              </a:solidFill>
            </a:endParaRPr>
          </a:p>
        </p:txBody>
      </p:sp>
      <p:sp>
        <p:nvSpPr>
          <p:cNvPr id="41" name="Slide Number Placeholder 7"/>
          <p:cNvSpPr>
            <a:spLocks noGrp="1"/>
          </p:cNvSpPr>
          <p:nvPr>
            <p:ph type="sldNum" sz="quarter" idx="4294967295"/>
          </p:nvPr>
        </p:nvSpPr>
        <p:spPr>
          <a:xfrm>
            <a:off x="400051" y="6335713"/>
            <a:ext cx="384175" cy="1524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l" eaLnBrk="0" hangingPunct="0">
              <a:spcBef>
                <a:spcPct val="50000"/>
              </a:spcBef>
              <a:defRPr sz="800" b="1">
                <a:solidFill>
                  <a:srgbClr val="484848"/>
                </a:solidFill>
                <a:latin typeface="Verdana" pitchFamily="-111" charset="0"/>
                <a:ea typeface="Arial" pitchFamily="-111" charset="-52"/>
                <a:cs typeface="Arial" pitchFamily="-111" charset="-52"/>
              </a:defRPr>
            </a:lvl1pPr>
          </a:lstStyle>
          <a:p>
            <a:pPr>
              <a:defRPr/>
            </a:pPr>
            <a:fld id="{9BDBC149-3298-4139-AB78-588BA4CEFECF}" type="slidenum">
              <a:rPr lang="en-US"/>
              <a:pPr>
                <a:defRPr/>
              </a:pPr>
              <a:t>3</a:t>
            </a:fld>
            <a:endParaRPr lang="en-US" dirty="0"/>
          </a:p>
        </p:txBody>
      </p:sp>
      <p:sp>
        <p:nvSpPr>
          <p:cNvPr id="44" name="TextBox 43"/>
          <p:cNvSpPr txBox="1"/>
          <p:nvPr/>
        </p:nvSpPr>
        <p:spPr>
          <a:xfrm>
            <a:off x="6019800" y="5334000"/>
            <a:ext cx="1143000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Dee</a:t>
            </a:r>
            <a:r>
              <a:rPr lang="en-US" sz="105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Nesbitt</a:t>
            </a:r>
          </a:p>
          <a:p>
            <a:r>
              <a:rPr lang="en-US" sz="105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Senior PM -NPM</a:t>
            </a:r>
            <a:endParaRPr lang="en-US" sz="105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66168575"/>
              </p:ext>
            </p:extLst>
          </p:nvPr>
        </p:nvGraphicFramePr>
        <p:xfrm>
          <a:off x="435611" y="1403901"/>
          <a:ext cx="7565389" cy="459303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59789"/>
                <a:gridCol w="4339355"/>
                <a:gridCol w="1245971"/>
                <a:gridCol w="1120274"/>
              </a:tblGrid>
              <a:tr h="42489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000" b="1" i="0" baseline="0" dirty="0">
                          <a:effectLst/>
                          <a:latin typeface="Verdana (Body)"/>
                        </a:rPr>
                        <a:t> Step</a:t>
                      </a:r>
                      <a:endParaRPr lang="en-US" sz="1000" b="1" i="0" baseline="0" dirty="0">
                        <a:effectLst/>
                        <a:latin typeface="Verdana (Body)"/>
                        <a:ea typeface="Calibri"/>
                        <a:cs typeface="Times New Roman"/>
                      </a:endParaRPr>
                    </a:p>
                  </a:txBody>
                  <a:tcPr marL="49195" marR="4919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000" b="1" i="0" baseline="0" dirty="0">
                          <a:effectLst/>
                          <a:latin typeface="Verdana (Body)"/>
                        </a:rPr>
                        <a:t>Process</a:t>
                      </a:r>
                      <a:endParaRPr lang="en-US" sz="1000" b="1" i="0" baseline="0" dirty="0">
                        <a:effectLst/>
                        <a:latin typeface="Verdana (Body)"/>
                        <a:ea typeface="Calibri"/>
                        <a:cs typeface="Times New Roman"/>
                      </a:endParaRPr>
                    </a:p>
                  </a:txBody>
                  <a:tcPr marL="49195" marR="4919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000" b="1" i="0" baseline="0" dirty="0">
                          <a:effectLst/>
                          <a:latin typeface="Verdana (Body)"/>
                        </a:rPr>
                        <a:t>Owner</a:t>
                      </a:r>
                      <a:endParaRPr lang="en-US" sz="1000" b="1" i="0" baseline="0" dirty="0">
                        <a:effectLst/>
                        <a:latin typeface="Verdana (Body)"/>
                        <a:ea typeface="Calibri"/>
                        <a:cs typeface="Times New Roman"/>
                      </a:endParaRPr>
                    </a:p>
                  </a:txBody>
                  <a:tcPr marL="49195" marR="4919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000" b="1" i="0" baseline="0" dirty="0">
                          <a:effectLst/>
                          <a:latin typeface="Verdana (Body)"/>
                        </a:rPr>
                        <a:t>Time Interval</a:t>
                      </a:r>
                      <a:endParaRPr lang="en-US" sz="1000" b="1" i="0" baseline="0" dirty="0">
                        <a:effectLst/>
                        <a:latin typeface="Verdana (Body)"/>
                        <a:ea typeface="Calibri"/>
                        <a:cs typeface="Times New Roman"/>
                      </a:endParaRPr>
                    </a:p>
                  </a:txBody>
                  <a:tcPr marL="49195" marR="49195" marT="0" marB="0" anchor="ctr"/>
                </a:tc>
              </a:tr>
              <a:tr h="5486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000" b="1" i="0" baseline="0" dirty="0">
                          <a:effectLst/>
                          <a:latin typeface="Verdana (Body)"/>
                        </a:rPr>
                        <a:t>1</a:t>
                      </a:r>
                      <a:endParaRPr lang="en-US" sz="1000" b="1" i="0" baseline="0" dirty="0">
                        <a:effectLst/>
                        <a:latin typeface="Verdana (Body)"/>
                        <a:ea typeface="Calibri"/>
                        <a:cs typeface="Times New Roman"/>
                      </a:endParaRPr>
                    </a:p>
                  </a:txBody>
                  <a:tcPr marL="49195" marR="49195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0" i="0" baseline="0" dirty="0" smtClean="0">
                          <a:solidFill>
                            <a:srgbClr val="002060"/>
                          </a:solidFill>
                          <a:effectLst/>
                          <a:latin typeface="Verdana (Body)"/>
                        </a:rPr>
                        <a:t>ATT Senior Network Engineer (SNE) </a:t>
                      </a:r>
                      <a:r>
                        <a:rPr lang="en-US" sz="1000" b="0" i="0" baseline="0" dirty="0">
                          <a:solidFill>
                            <a:srgbClr val="002060"/>
                          </a:solidFill>
                          <a:effectLst/>
                          <a:latin typeface="Verdana (Body)"/>
                        </a:rPr>
                        <a:t>to provide VLANs to IETF for their router to communicate </a:t>
                      </a:r>
                      <a:r>
                        <a:rPr lang="en-US" sz="1000" b="0" i="0" baseline="0" dirty="0" smtClean="0">
                          <a:solidFill>
                            <a:srgbClr val="002060"/>
                          </a:solidFill>
                          <a:effectLst/>
                          <a:latin typeface="Verdana (Body)"/>
                        </a:rPr>
                        <a:t>with the APs.</a:t>
                      </a:r>
                      <a:endParaRPr lang="en-US" sz="1000" b="0" i="0" baseline="0" dirty="0">
                        <a:solidFill>
                          <a:srgbClr val="002060"/>
                        </a:solidFill>
                        <a:effectLst/>
                        <a:latin typeface="Verdana (Body)"/>
                        <a:ea typeface="Calibri"/>
                        <a:cs typeface="Times New Roman"/>
                      </a:endParaRPr>
                    </a:p>
                  </a:txBody>
                  <a:tcPr marL="49195" marR="4919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000" b="0" i="0" baseline="0" dirty="0">
                          <a:solidFill>
                            <a:srgbClr val="002060"/>
                          </a:solidFill>
                          <a:effectLst/>
                          <a:latin typeface="Verdana (Body)"/>
                        </a:rPr>
                        <a:t>ATT SNE</a:t>
                      </a:r>
                      <a:endParaRPr lang="en-US" sz="1000" b="0" i="0" baseline="0" dirty="0">
                        <a:solidFill>
                          <a:srgbClr val="002060"/>
                        </a:solidFill>
                        <a:effectLst/>
                        <a:latin typeface="Verdana (Body)"/>
                        <a:ea typeface="Calibri"/>
                        <a:cs typeface="Times New Roman"/>
                      </a:endParaRPr>
                    </a:p>
                  </a:txBody>
                  <a:tcPr marL="49195" marR="4919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0" i="0" baseline="0" dirty="0" smtClean="0">
                          <a:solidFill>
                            <a:srgbClr val="002060"/>
                          </a:solidFill>
                          <a:effectLst/>
                          <a:latin typeface="Verdana (Body)"/>
                          <a:ea typeface="Calibri"/>
                          <a:cs typeface="Times New Roman"/>
                        </a:rPr>
                        <a:t>Prior to 11/2</a:t>
                      </a:r>
                      <a:endParaRPr lang="en-US" sz="1000" b="0" i="0" baseline="0" dirty="0">
                        <a:solidFill>
                          <a:srgbClr val="002060"/>
                        </a:solidFill>
                        <a:effectLst/>
                        <a:latin typeface="Verdana (Body)"/>
                        <a:ea typeface="Calibri"/>
                        <a:cs typeface="Times New Roman"/>
                      </a:endParaRPr>
                    </a:p>
                  </a:txBody>
                  <a:tcPr marL="49195" marR="49195" marT="0" marB="0" anchor="ctr"/>
                </a:tc>
              </a:tr>
              <a:tr h="5486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000" b="1" i="0" baseline="0" dirty="0" smtClean="0">
                          <a:effectLst/>
                          <a:latin typeface="Verdana (Body)"/>
                          <a:ea typeface="Calibri"/>
                          <a:cs typeface="Times New Roman"/>
                        </a:rPr>
                        <a:t>2</a:t>
                      </a:r>
                      <a:endParaRPr lang="en-US" sz="1000" b="1" i="0" baseline="0" dirty="0">
                        <a:effectLst/>
                        <a:latin typeface="Verdana (Body)"/>
                        <a:ea typeface="Calibri"/>
                        <a:cs typeface="Times New Roman"/>
                      </a:endParaRPr>
                    </a:p>
                  </a:txBody>
                  <a:tcPr marL="49195" marR="49195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000" b="0" i="0" baseline="0" dirty="0">
                          <a:solidFill>
                            <a:srgbClr val="002060"/>
                          </a:solidFill>
                          <a:effectLst/>
                          <a:latin typeface="Verdana (Body)"/>
                        </a:rPr>
                        <a:t>Designated Hotel Staff to remove all StayConnected Collateral from the Guest Rooms, Meeting Rooms, Public Area, etc.</a:t>
                      </a:r>
                      <a:endParaRPr lang="en-US" sz="1000" b="0" i="0" baseline="0" dirty="0">
                        <a:solidFill>
                          <a:srgbClr val="002060"/>
                        </a:solidFill>
                        <a:effectLst/>
                        <a:latin typeface="Verdana (Body)"/>
                        <a:ea typeface="Calibri"/>
                        <a:cs typeface="Times New Roman"/>
                      </a:endParaRPr>
                    </a:p>
                  </a:txBody>
                  <a:tcPr marL="49195" marR="4919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000" b="0" i="0" baseline="0" dirty="0">
                          <a:solidFill>
                            <a:srgbClr val="002060"/>
                          </a:solidFill>
                          <a:effectLst/>
                          <a:latin typeface="Verdana (Body)"/>
                        </a:rPr>
                        <a:t>Hotel</a:t>
                      </a:r>
                      <a:endParaRPr lang="en-US" sz="1000" b="0" i="0" baseline="0" dirty="0">
                        <a:solidFill>
                          <a:srgbClr val="002060"/>
                        </a:solidFill>
                        <a:effectLst/>
                        <a:latin typeface="Verdana (Body)"/>
                        <a:ea typeface="Calibri"/>
                        <a:cs typeface="Times New Roman"/>
                      </a:endParaRPr>
                    </a:p>
                  </a:txBody>
                  <a:tcPr marL="49195" marR="4919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000" b="0" i="0" baseline="0" dirty="0">
                          <a:solidFill>
                            <a:srgbClr val="002060"/>
                          </a:solidFill>
                          <a:effectLst/>
                          <a:latin typeface="Verdana (Body)"/>
                        </a:rPr>
                        <a:t>No later than 11/2</a:t>
                      </a:r>
                      <a:endParaRPr lang="en-US" sz="1000" b="0" i="0" baseline="0" dirty="0">
                        <a:solidFill>
                          <a:srgbClr val="002060"/>
                        </a:solidFill>
                        <a:effectLst/>
                        <a:latin typeface="Verdana (Body)"/>
                        <a:ea typeface="Calibri"/>
                        <a:cs typeface="Times New Roman"/>
                      </a:endParaRPr>
                    </a:p>
                  </a:txBody>
                  <a:tcPr marL="49195" marR="49195" marT="0" marB="0" anchor="ctr"/>
                </a:tc>
              </a:tr>
              <a:tr h="5486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000" b="1" i="0" baseline="0" dirty="0" smtClean="0">
                          <a:effectLst/>
                          <a:latin typeface="Verdana (Body)"/>
                          <a:ea typeface="+mn-ea"/>
                          <a:cs typeface="+mn-cs"/>
                        </a:rPr>
                        <a:t>3</a:t>
                      </a:r>
                      <a:endParaRPr lang="en-US" sz="1000" b="1" i="0" baseline="0" dirty="0">
                        <a:effectLst/>
                        <a:latin typeface="Verdana (Body)"/>
                        <a:ea typeface="Calibri"/>
                        <a:cs typeface="Times New Roman"/>
                      </a:endParaRPr>
                    </a:p>
                  </a:txBody>
                  <a:tcPr marL="49195" marR="49195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000" b="0" i="0" baseline="0" dirty="0">
                          <a:solidFill>
                            <a:srgbClr val="002060"/>
                          </a:solidFill>
                          <a:effectLst/>
                          <a:latin typeface="Verdana (Body)"/>
                        </a:rPr>
                        <a:t>All participants to join the ATT Conference Bridge provided to begin the cutover process. This bridge will remain open for the duration of the change process. </a:t>
                      </a:r>
                      <a:r>
                        <a:rPr lang="en-US" sz="1000" b="1" i="0" baseline="0" dirty="0">
                          <a:solidFill>
                            <a:srgbClr val="FF0000"/>
                          </a:solidFill>
                          <a:effectLst/>
                          <a:latin typeface="Verdana (Body)"/>
                        </a:rPr>
                        <a:t>(Dial in #: 888-675-2546 Conference Room #: 8109046)</a:t>
                      </a:r>
                      <a:endParaRPr lang="en-US" sz="1000" b="1" i="0" baseline="0" dirty="0">
                        <a:solidFill>
                          <a:srgbClr val="FF0000"/>
                        </a:solidFill>
                        <a:effectLst/>
                        <a:latin typeface="Verdana (Body)"/>
                        <a:ea typeface="Calibri"/>
                        <a:cs typeface="Times New Roman"/>
                      </a:endParaRPr>
                    </a:p>
                  </a:txBody>
                  <a:tcPr marL="49195" marR="4919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000" b="0" i="0" baseline="0" dirty="0">
                          <a:solidFill>
                            <a:srgbClr val="002060"/>
                          </a:solidFill>
                          <a:effectLst/>
                          <a:latin typeface="Verdana (Body)"/>
                        </a:rPr>
                        <a:t>All Participants</a:t>
                      </a:r>
                      <a:endParaRPr lang="en-US" sz="1000" b="0" i="0" baseline="0" dirty="0">
                        <a:solidFill>
                          <a:srgbClr val="002060"/>
                        </a:solidFill>
                        <a:effectLst/>
                        <a:latin typeface="Verdana (Body)"/>
                        <a:ea typeface="Calibri"/>
                        <a:cs typeface="Times New Roman"/>
                      </a:endParaRPr>
                    </a:p>
                  </a:txBody>
                  <a:tcPr marL="49195" marR="4919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000" b="0" i="0" baseline="0" dirty="0">
                          <a:solidFill>
                            <a:srgbClr val="002060"/>
                          </a:solidFill>
                          <a:effectLst/>
                          <a:latin typeface="Verdana (Body)"/>
                        </a:rPr>
                        <a:t>11/2 @ 8am CST</a:t>
                      </a:r>
                      <a:endParaRPr lang="en-US" sz="1000" b="0" i="0" baseline="0" dirty="0">
                        <a:solidFill>
                          <a:srgbClr val="002060"/>
                        </a:solidFill>
                        <a:effectLst/>
                        <a:latin typeface="Verdana (Body)"/>
                        <a:ea typeface="Calibri"/>
                        <a:cs typeface="Times New Roman"/>
                      </a:endParaRPr>
                    </a:p>
                  </a:txBody>
                  <a:tcPr marL="49195" marR="49195" marT="0" marB="0" anchor="ctr"/>
                </a:tc>
              </a:tr>
              <a:tr h="5486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000" b="1" i="0" baseline="0" dirty="0" smtClean="0">
                          <a:effectLst/>
                          <a:latin typeface="Verdana (Body)"/>
                        </a:rPr>
                        <a:t>3a</a:t>
                      </a:r>
                      <a:endParaRPr lang="en-US" sz="1000" b="1" i="0" baseline="0" dirty="0">
                        <a:effectLst/>
                        <a:latin typeface="Verdana (Body)"/>
                        <a:ea typeface="Calibri"/>
                        <a:cs typeface="Times New Roman"/>
                      </a:endParaRPr>
                    </a:p>
                  </a:txBody>
                  <a:tcPr marL="49195" marR="49195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000" b="0" i="0" baseline="0" dirty="0">
                          <a:solidFill>
                            <a:srgbClr val="002060"/>
                          </a:solidFill>
                          <a:effectLst/>
                          <a:latin typeface="Verdana (Body)"/>
                        </a:rPr>
                        <a:t>ATT </a:t>
                      </a:r>
                      <a:r>
                        <a:rPr lang="en-US" sz="1000" b="0" i="0" baseline="0" dirty="0" smtClean="0">
                          <a:solidFill>
                            <a:srgbClr val="002060"/>
                          </a:solidFill>
                          <a:effectLst/>
                          <a:latin typeface="Verdana (Body)"/>
                        </a:rPr>
                        <a:t>SNE </a:t>
                      </a:r>
                      <a:r>
                        <a:rPr lang="en-US" sz="1000" b="0" i="0" baseline="0" dirty="0">
                          <a:solidFill>
                            <a:srgbClr val="002060"/>
                          </a:solidFill>
                          <a:effectLst/>
                          <a:latin typeface="Verdana (Body)"/>
                        </a:rPr>
                        <a:t>to reconfigure all Access Points (APs) to remove the ATT &amp; Hhonors SSID’s and broadcast the “Free” SSID throughout the Hotel. </a:t>
                      </a:r>
                      <a:endParaRPr lang="en-US" sz="1000" b="0" i="0" baseline="0" dirty="0">
                        <a:solidFill>
                          <a:srgbClr val="002060"/>
                        </a:solidFill>
                        <a:effectLst/>
                        <a:latin typeface="Verdana (Body)"/>
                        <a:ea typeface="Calibri"/>
                        <a:cs typeface="Times New Roman"/>
                      </a:endParaRPr>
                    </a:p>
                  </a:txBody>
                  <a:tcPr marL="49195" marR="4919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000" b="0" i="0" baseline="0">
                          <a:solidFill>
                            <a:srgbClr val="002060"/>
                          </a:solidFill>
                          <a:effectLst/>
                          <a:latin typeface="Verdana (Body)"/>
                        </a:rPr>
                        <a:t>ATT SNE</a:t>
                      </a:r>
                      <a:endParaRPr lang="en-US" sz="1000" b="0" i="0" baseline="0">
                        <a:solidFill>
                          <a:srgbClr val="002060"/>
                        </a:solidFill>
                        <a:effectLst/>
                        <a:latin typeface="Verdana (Body)"/>
                        <a:ea typeface="Calibri"/>
                        <a:cs typeface="Times New Roman"/>
                      </a:endParaRPr>
                    </a:p>
                  </a:txBody>
                  <a:tcPr marL="49195" marR="4919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000" b="0" i="0" baseline="0" dirty="0">
                          <a:solidFill>
                            <a:srgbClr val="002060"/>
                          </a:solidFill>
                          <a:effectLst/>
                          <a:latin typeface="Verdana (Body)"/>
                        </a:rPr>
                        <a:t>3 – 4 Hours</a:t>
                      </a:r>
                      <a:endParaRPr lang="en-US" sz="1000" b="0" i="0" baseline="0" dirty="0">
                        <a:solidFill>
                          <a:srgbClr val="002060"/>
                        </a:solidFill>
                        <a:effectLst/>
                        <a:latin typeface="Verdana (Body)"/>
                        <a:ea typeface="Calibri"/>
                        <a:cs typeface="Times New Roman"/>
                      </a:endParaRPr>
                    </a:p>
                  </a:txBody>
                  <a:tcPr marL="49195" marR="49195" marT="0" marB="0" anchor="ctr"/>
                </a:tc>
              </a:tr>
              <a:tr h="5486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000" b="1" i="0" baseline="0" dirty="0" smtClean="0">
                          <a:effectLst/>
                          <a:latin typeface="Verdana (Body)"/>
                        </a:rPr>
                        <a:t>3b</a:t>
                      </a:r>
                      <a:endParaRPr lang="en-US" sz="1000" b="1" i="0" baseline="0" dirty="0">
                        <a:effectLst/>
                        <a:latin typeface="Verdana (Body)"/>
                        <a:ea typeface="Calibri"/>
                        <a:cs typeface="Times New Roman"/>
                      </a:endParaRPr>
                    </a:p>
                  </a:txBody>
                  <a:tcPr marL="49195" marR="49195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0" i="0" baseline="0" dirty="0">
                          <a:solidFill>
                            <a:srgbClr val="002060"/>
                          </a:solidFill>
                          <a:effectLst/>
                          <a:latin typeface="Verdana (Body)"/>
                        </a:rPr>
                        <a:t>ATT SNE to work with the Hotels IT </a:t>
                      </a:r>
                      <a:r>
                        <a:rPr lang="en-US" sz="1000" b="0" i="0" baseline="0" dirty="0" smtClean="0">
                          <a:solidFill>
                            <a:srgbClr val="002060"/>
                          </a:solidFill>
                          <a:effectLst/>
                          <a:latin typeface="Verdana (Body)"/>
                        </a:rPr>
                        <a:t>Manager - James Caldwell (Hotel IT) </a:t>
                      </a:r>
                      <a:r>
                        <a:rPr lang="en-US" sz="1000" b="0" i="0" baseline="0" dirty="0">
                          <a:solidFill>
                            <a:srgbClr val="002060"/>
                          </a:solidFill>
                          <a:effectLst/>
                          <a:latin typeface="Verdana (Body)"/>
                        </a:rPr>
                        <a:t>to verify AP changes. </a:t>
                      </a:r>
                      <a:r>
                        <a:rPr lang="en-US" sz="1000" b="0" i="0" baseline="0" dirty="0" smtClean="0">
                          <a:solidFill>
                            <a:srgbClr val="002060"/>
                          </a:solidFill>
                          <a:effectLst/>
                          <a:latin typeface="Verdana (Body)"/>
                        </a:rPr>
                        <a:t>James </a:t>
                      </a:r>
                      <a:r>
                        <a:rPr lang="en-US" sz="1000" b="0" i="0" baseline="0" dirty="0">
                          <a:solidFill>
                            <a:srgbClr val="002060"/>
                          </a:solidFill>
                          <a:effectLst/>
                          <a:latin typeface="Verdana (Body)"/>
                        </a:rPr>
                        <a:t>to walk a few floors and verify </a:t>
                      </a:r>
                      <a:r>
                        <a:rPr lang="en-US" sz="1000" b="0" i="0" baseline="0" dirty="0" smtClean="0">
                          <a:solidFill>
                            <a:srgbClr val="002060"/>
                          </a:solidFill>
                          <a:effectLst/>
                          <a:latin typeface="Verdana (Body)"/>
                        </a:rPr>
                        <a:t>which SSID’s are broadcasting.</a:t>
                      </a:r>
                      <a:endParaRPr lang="en-US" sz="1000" b="0" i="0" baseline="0" dirty="0">
                        <a:solidFill>
                          <a:srgbClr val="002060"/>
                        </a:solidFill>
                        <a:effectLst/>
                        <a:latin typeface="Verdana (Body)"/>
                        <a:ea typeface="Calibri"/>
                        <a:cs typeface="Times New Roman"/>
                      </a:endParaRPr>
                    </a:p>
                  </a:txBody>
                  <a:tcPr marL="49195" marR="4919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000" b="0" i="0" baseline="0" dirty="0">
                          <a:solidFill>
                            <a:srgbClr val="002060"/>
                          </a:solidFill>
                          <a:effectLst/>
                          <a:latin typeface="Verdana (Body)"/>
                        </a:rPr>
                        <a:t>ATT SNE/ Hotel </a:t>
                      </a:r>
                      <a:r>
                        <a:rPr lang="en-US" sz="1000" b="0" i="0" baseline="0" dirty="0" smtClean="0">
                          <a:solidFill>
                            <a:srgbClr val="002060"/>
                          </a:solidFill>
                          <a:effectLst/>
                          <a:latin typeface="Verdana (Body)"/>
                        </a:rPr>
                        <a:t>IT</a:t>
                      </a:r>
                      <a:endParaRPr lang="en-US" sz="1000" b="0" i="0" baseline="0" dirty="0">
                        <a:solidFill>
                          <a:srgbClr val="002060"/>
                        </a:solidFill>
                        <a:effectLst/>
                        <a:latin typeface="Verdana (Body)"/>
                        <a:ea typeface="Calibri"/>
                        <a:cs typeface="Times New Roman"/>
                      </a:endParaRPr>
                    </a:p>
                  </a:txBody>
                  <a:tcPr marL="49195" marR="4919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000" b="0" i="0" baseline="0" dirty="0">
                          <a:solidFill>
                            <a:srgbClr val="002060"/>
                          </a:solidFill>
                          <a:effectLst/>
                          <a:latin typeface="Verdana (Body)"/>
                        </a:rPr>
                        <a:t>1 hour</a:t>
                      </a:r>
                      <a:endParaRPr lang="en-US" sz="1000" b="0" i="0" baseline="0" dirty="0">
                        <a:solidFill>
                          <a:srgbClr val="002060"/>
                        </a:solidFill>
                        <a:effectLst/>
                        <a:latin typeface="Verdana (Body)"/>
                        <a:ea typeface="Calibri"/>
                        <a:cs typeface="Times New Roman"/>
                      </a:endParaRPr>
                    </a:p>
                  </a:txBody>
                  <a:tcPr marL="49195" marR="49195" marT="0" marB="0" anchor="ctr"/>
                </a:tc>
              </a:tr>
              <a:tr h="5486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000" b="1" i="0" baseline="0" dirty="0" smtClean="0">
                          <a:effectLst/>
                          <a:latin typeface="Verdana (Body)"/>
                        </a:rPr>
                        <a:t>3c</a:t>
                      </a:r>
                      <a:endParaRPr lang="en-US" sz="1000" b="1" i="0" baseline="0" dirty="0">
                        <a:effectLst/>
                        <a:latin typeface="Verdana (Body)"/>
                        <a:ea typeface="Calibri"/>
                        <a:cs typeface="Times New Roman"/>
                      </a:endParaRPr>
                    </a:p>
                  </a:txBody>
                  <a:tcPr marL="49195" marR="49195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000" b="0" i="0" baseline="0" dirty="0">
                          <a:solidFill>
                            <a:srgbClr val="002060"/>
                          </a:solidFill>
                          <a:effectLst/>
                          <a:latin typeface="Verdana (Body)"/>
                        </a:rPr>
                        <a:t>IETF / Hotel IT to work remotely with ATT SNE to swing cable from the NMD to IETF’s router. Test and verify.</a:t>
                      </a:r>
                      <a:endParaRPr lang="en-US" sz="1000" b="0" i="0" baseline="0" dirty="0">
                        <a:solidFill>
                          <a:srgbClr val="002060"/>
                        </a:solidFill>
                        <a:effectLst/>
                        <a:latin typeface="Verdana (Body)"/>
                        <a:ea typeface="Calibri"/>
                        <a:cs typeface="Times New Roman"/>
                      </a:endParaRPr>
                    </a:p>
                  </a:txBody>
                  <a:tcPr marL="49195" marR="4919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000" b="0" i="0" baseline="0" dirty="0">
                          <a:solidFill>
                            <a:srgbClr val="002060"/>
                          </a:solidFill>
                          <a:effectLst/>
                          <a:latin typeface="Verdana (Body)"/>
                        </a:rPr>
                        <a:t>IETF</a:t>
                      </a:r>
                      <a:r>
                        <a:rPr lang="en-US" sz="1000" b="0" i="0" baseline="0" dirty="0" smtClean="0">
                          <a:solidFill>
                            <a:srgbClr val="002060"/>
                          </a:solidFill>
                          <a:effectLst/>
                          <a:latin typeface="Verdana (Body)"/>
                        </a:rPr>
                        <a:t>/ Hotel IT/ ATT SNE</a:t>
                      </a:r>
                      <a:endParaRPr lang="en-US" sz="1000" b="0" i="0" baseline="0" dirty="0">
                        <a:solidFill>
                          <a:srgbClr val="002060"/>
                        </a:solidFill>
                        <a:effectLst/>
                        <a:latin typeface="Verdana (Body)"/>
                        <a:ea typeface="Calibri"/>
                        <a:cs typeface="Times New Roman"/>
                      </a:endParaRPr>
                    </a:p>
                  </a:txBody>
                  <a:tcPr marL="49195" marR="4919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000" b="0" i="0" baseline="0" dirty="0">
                          <a:solidFill>
                            <a:srgbClr val="002060"/>
                          </a:solidFill>
                          <a:effectLst/>
                          <a:latin typeface="Verdana (Body)"/>
                        </a:rPr>
                        <a:t>30 Minutes</a:t>
                      </a:r>
                      <a:endParaRPr lang="en-US" sz="1000" b="0" i="0" baseline="0" dirty="0">
                        <a:solidFill>
                          <a:srgbClr val="002060"/>
                        </a:solidFill>
                        <a:effectLst/>
                        <a:latin typeface="Verdana (Body)"/>
                        <a:ea typeface="Calibri"/>
                        <a:cs typeface="Times New Roman"/>
                      </a:endParaRPr>
                    </a:p>
                  </a:txBody>
                  <a:tcPr marL="49195" marR="49195" marT="0" marB="0" anchor="ctr"/>
                </a:tc>
              </a:tr>
              <a:tr h="82296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000" b="1" i="0" baseline="0" smtClean="0">
                          <a:effectLst/>
                          <a:latin typeface="Verdana (Body)"/>
                        </a:rPr>
                        <a:t>4</a:t>
                      </a:r>
                      <a:endParaRPr lang="en-US" sz="1000" b="1" i="0" baseline="0" dirty="0">
                        <a:effectLst/>
                        <a:latin typeface="Verdana (Body)"/>
                        <a:ea typeface="Calibri"/>
                        <a:cs typeface="Times New Roman"/>
                      </a:endParaRPr>
                    </a:p>
                  </a:txBody>
                  <a:tcPr marL="49195" marR="49195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0" i="0" baseline="0" dirty="0">
                          <a:solidFill>
                            <a:srgbClr val="002060"/>
                          </a:solidFill>
                          <a:effectLst/>
                          <a:latin typeface="Verdana (Body)"/>
                        </a:rPr>
                        <a:t>Gateway is removed. Front Desk at the property will now be responsible to take all the guest room maintenance and support calls and not </a:t>
                      </a:r>
                      <a:r>
                        <a:rPr lang="en-US" sz="1000" b="0" i="0" baseline="0" dirty="0" smtClean="0">
                          <a:solidFill>
                            <a:srgbClr val="002060"/>
                          </a:solidFill>
                          <a:effectLst/>
                          <a:latin typeface="Verdana (Body)"/>
                        </a:rPr>
                        <a:t>ATT </a:t>
                      </a:r>
                      <a:r>
                        <a:rPr lang="en-US" sz="1000" b="0" i="0" baseline="0" dirty="0">
                          <a:solidFill>
                            <a:srgbClr val="002060"/>
                          </a:solidFill>
                          <a:effectLst/>
                          <a:latin typeface="Verdana (Body)"/>
                        </a:rPr>
                        <a:t>NOC.  </a:t>
                      </a:r>
                      <a:r>
                        <a:rPr lang="en-US" sz="1000" b="0" i="0" baseline="0" dirty="0" smtClean="0">
                          <a:solidFill>
                            <a:srgbClr val="002060"/>
                          </a:solidFill>
                          <a:effectLst/>
                          <a:latin typeface="Verdana (Body)"/>
                        </a:rPr>
                        <a:t>The Front </a:t>
                      </a:r>
                      <a:r>
                        <a:rPr lang="en-US" sz="1000" b="0" i="0" baseline="0" dirty="0">
                          <a:solidFill>
                            <a:srgbClr val="002060"/>
                          </a:solidFill>
                          <a:effectLst/>
                          <a:latin typeface="Verdana (Body)"/>
                        </a:rPr>
                        <a:t>Desk will have the responsibility to call the IETF group directly for support as AT&amp;T NOC/Engineers will have no involvement since gateway does not exist</a:t>
                      </a:r>
                      <a:r>
                        <a:rPr lang="en-US" sz="1000" b="0" i="0" baseline="0" dirty="0" smtClean="0">
                          <a:solidFill>
                            <a:srgbClr val="002060"/>
                          </a:solidFill>
                          <a:effectLst/>
                          <a:latin typeface="Verdana (Body)"/>
                        </a:rPr>
                        <a:t>.</a:t>
                      </a:r>
                      <a:endParaRPr lang="en-US" sz="1000" b="0" i="0" baseline="0" dirty="0">
                        <a:solidFill>
                          <a:srgbClr val="002060"/>
                        </a:solidFill>
                        <a:effectLst/>
                        <a:latin typeface="Verdana (Body)"/>
                      </a:endParaRPr>
                    </a:p>
                  </a:txBody>
                  <a:tcPr marL="49195" marR="4919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000" b="0" i="0" baseline="0" dirty="0" smtClean="0">
                          <a:solidFill>
                            <a:srgbClr val="002060"/>
                          </a:solidFill>
                          <a:effectLst/>
                          <a:latin typeface="Verdana (Body)"/>
                        </a:rPr>
                        <a:t>Hotel / </a:t>
                      </a:r>
                      <a:r>
                        <a:rPr lang="en-US" sz="1000" b="0" i="0" baseline="0" dirty="0">
                          <a:solidFill>
                            <a:srgbClr val="002060"/>
                          </a:solidFill>
                          <a:effectLst/>
                          <a:latin typeface="Verdana (Body)"/>
                        </a:rPr>
                        <a:t>IETF</a:t>
                      </a:r>
                      <a:endParaRPr lang="en-US" sz="1000" b="0" i="0" baseline="0" dirty="0">
                        <a:solidFill>
                          <a:srgbClr val="002060"/>
                        </a:solidFill>
                        <a:effectLst/>
                        <a:latin typeface="Verdana (Body)"/>
                        <a:ea typeface="Calibri"/>
                        <a:cs typeface="Times New Roman"/>
                      </a:endParaRPr>
                    </a:p>
                  </a:txBody>
                  <a:tcPr marL="49195" marR="4919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000" b="0" i="0" baseline="0" dirty="0">
                          <a:solidFill>
                            <a:srgbClr val="002060"/>
                          </a:solidFill>
                          <a:effectLst/>
                          <a:latin typeface="Verdana (Body)"/>
                        </a:rPr>
                        <a:t>8 Days</a:t>
                      </a:r>
                      <a:endParaRPr lang="en-US" sz="1000" b="0" i="0" baseline="0" dirty="0">
                        <a:solidFill>
                          <a:srgbClr val="002060"/>
                        </a:solidFill>
                        <a:effectLst/>
                        <a:latin typeface="Verdana (Body)"/>
                        <a:ea typeface="Calibri"/>
                        <a:cs typeface="Times New Roman"/>
                      </a:endParaRPr>
                    </a:p>
                  </a:txBody>
                  <a:tcPr marL="49195" marR="49195" marT="0" marB="0"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04800" y="1295400"/>
            <a:ext cx="7848600" cy="1706590"/>
          </a:xfrm>
        </p:spPr>
        <p:txBody>
          <a:bodyPr/>
          <a:lstStyle/>
          <a:p>
            <a:pPr indent="-182880"/>
            <a:r>
              <a:rPr lang="en-US" sz="2800" dirty="0" smtClean="0">
                <a:solidFill>
                  <a:srgbClr val="002060"/>
                </a:solidFill>
              </a:rPr>
              <a:t>II.  Reestablish StayConnected Presence	</a:t>
            </a:r>
            <a:endParaRPr lang="en-US" sz="2800" dirty="0">
              <a:solidFill>
                <a:srgbClr val="002060"/>
              </a:solidFill>
            </a:endParaRPr>
          </a:p>
        </p:txBody>
      </p:sp>
      <p:sp>
        <p:nvSpPr>
          <p:cNvPr id="5" name="Slide Number Placeholder 7"/>
          <p:cNvSpPr>
            <a:spLocks noGrp="1"/>
          </p:cNvSpPr>
          <p:nvPr>
            <p:ph type="sldNum" sz="quarter" idx="4294967295"/>
          </p:nvPr>
        </p:nvSpPr>
        <p:spPr>
          <a:xfrm>
            <a:off x="400051" y="6335713"/>
            <a:ext cx="384175" cy="1524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l" eaLnBrk="0" hangingPunct="0">
              <a:spcBef>
                <a:spcPct val="50000"/>
              </a:spcBef>
              <a:defRPr sz="800" b="1">
                <a:solidFill>
                  <a:srgbClr val="484848"/>
                </a:solidFill>
                <a:latin typeface="Verdana" pitchFamily="-111" charset="0"/>
                <a:ea typeface="Arial" pitchFamily="-111" charset="-52"/>
                <a:cs typeface="Arial" pitchFamily="-111" charset="-52"/>
              </a:defRPr>
            </a:lvl1pPr>
          </a:lstStyle>
          <a:p>
            <a:pPr>
              <a:defRPr/>
            </a:pPr>
            <a:fld id="{9BDBC149-3298-4139-AB78-588BA4CEFECF}" type="slidenum">
              <a:rPr lang="en-US"/>
              <a:pPr>
                <a:defRPr/>
              </a:pPr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9761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7" name="Rectangle 16"/>
          <p:cNvSpPr>
            <a:spLocks noChangeArrowheads="1"/>
          </p:cNvSpPr>
          <p:nvPr/>
        </p:nvSpPr>
        <p:spPr bwMode="auto">
          <a:xfrm>
            <a:off x="6564313" y="625475"/>
            <a:ext cx="2046287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46038" tIns="46038" rIns="46038" bIns="46038">
            <a:spAutoFit/>
          </a:bodyPr>
          <a:lstStyle/>
          <a:p>
            <a:pPr>
              <a:lnSpc>
                <a:spcPct val="80000"/>
              </a:lnSpc>
            </a:pPr>
            <a:endParaRPr lang="en-US" sz="1400" dirty="0">
              <a:solidFill>
                <a:schemeClr val="tx1"/>
              </a:solidFill>
              <a:latin typeface="Times New Roman" pitchFamily="18" charset="0"/>
            </a:endParaRPr>
          </a:p>
        </p:txBody>
      </p:sp>
      <p:sp>
        <p:nvSpPr>
          <p:cNvPr id="4108" name="Rectangle 18"/>
          <p:cNvSpPr>
            <a:spLocks noChangeArrowheads="1"/>
          </p:cNvSpPr>
          <p:nvPr/>
        </p:nvSpPr>
        <p:spPr bwMode="auto">
          <a:xfrm>
            <a:off x="4114800" y="4267200"/>
            <a:ext cx="1238250" cy="414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46038" tIns="46038" rIns="46038" bIns="46038">
            <a:spAutoFit/>
          </a:bodyPr>
          <a:lstStyle/>
          <a:p>
            <a:pPr>
              <a:lnSpc>
                <a:spcPct val="80000"/>
              </a:lnSpc>
            </a:pPr>
            <a:endParaRPr lang="en-US" sz="1400" dirty="0">
              <a:solidFill>
                <a:schemeClr val="tx1"/>
              </a:solidFill>
              <a:latin typeface="Arial" pitchFamily="34" charset="0"/>
            </a:endParaRPr>
          </a:p>
          <a:p>
            <a:endParaRPr lang="en-US" sz="1000" dirty="0">
              <a:solidFill>
                <a:schemeClr val="tx1"/>
              </a:solidFill>
              <a:latin typeface="Times New Roman" pitchFamily="18" charset="0"/>
            </a:endParaRPr>
          </a:p>
        </p:txBody>
      </p:sp>
      <p:sp>
        <p:nvSpPr>
          <p:cNvPr id="4109" name="Text Box 20"/>
          <p:cNvSpPr txBox="1">
            <a:spLocks noChangeArrowheads="1"/>
          </p:cNvSpPr>
          <p:nvPr/>
        </p:nvSpPr>
        <p:spPr bwMode="auto">
          <a:xfrm>
            <a:off x="2286000" y="2324100"/>
            <a:ext cx="100647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200" u="sng" dirty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3094" name="Rectangle 26"/>
          <p:cNvSpPr>
            <a:spLocks noChangeArrowheads="1"/>
          </p:cNvSpPr>
          <p:nvPr/>
        </p:nvSpPr>
        <p:spPr bwMode="auto">
          <a:xfrm>
            <a:off x="2286000" y="1600200"/>
            <a:ext cx="1358900" cy="41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46038" tIns="46038" rIns="46038" bIns="46038">
            <a:spAutoFit/>
          </a:bodyPr>
          <a:lstStyle/>
          <a:p>
            <a:pPr algn="ctr">
              <a:lnSpc>
                <a:spcPct val="80000"/>
              </a:lnSpc>
              <a:defRPr/>
            </a:pPr>
            <a:r>
              <a:rPr lang="en-US" sz="1050" dirty="0">
                <a:solidFill>
                  <a:schemeClr val="bg1"/>
                </a:solidFill>
                <a:latin typeface="Arial" pitchFamily="34" charset="0"/>
                <a:cs typeface="Arial" charset="0"/>
              </a:rPr>
              <a:t>Joe  </a:t>
            </a:r>
            <a:r>
              <a:rPr lang="en-US" sz="1050" dirty="0" smtClean="0">
                <a:solidFill>
                  <a:schemeClr val="bg1"/>
                </a:solidFill>
                <a:latin typeface="Arial" pitchFamily="34" charset="0"/>
                <a:cs typeface="Arial" charset="0"/>
              </a:rPr>
              <a:t>Roberts</a:t>
            </a:r>
            <a:endParaRPr lang="en-US" sz="1050" dirty="0">
              <a:solidFill>
                <a:schemeClr val="bg1"/>
              </a:solidFill>
              <a:latin typeface="Arial" pitchFamily="34" charset="0"/>
              <a:cs typeface="Arial" charset="0"/>
            </a:endParaRPr>
          </a:p>
          <a:p>
            <a:pPr algn="ctr">
              <a:lnSpc>
                <a:spcPct val="80000"/>
              </a:lnSpc>
              <a:defRPr/>
            </a:pPr>
            <a:r>
              <a:rPr lang="en-US" sz="800" dirty="0">
                <a:solidFill>
                  <a:schemeClr val="bg1"/>
                </a:solidFill>
                <a:latin typeface="Arial" pitchFamily="34" charset="0"/>
                <a:cs typeface="Arial" charset="0"/>
              </a:rPr>
              <a:t>Sales Center VP </a:t>
            </a:r>
          </a:p>
          <a:p>
            <a:pPr algn="ctr">
              <a:lnSpc>
                <a:spcPct val="80000"/>
              </a:lnSpc>
              <a:defRPr/>
            </a:pPr>
            <a:r>
              <a:rPr lang="en-US" sz="800" dirty="0">
                <a:solidFill>
                  <a:schemeClr val="bg1"/>
                </a:solidFill>
                <a:latin typeface="Arial" pitchFamily="34" charset="0"/>
                <a:cs typeface="Arial" charset="0"/>
              </a:rPr>
              <a:t>AT&amp;T Business Sales</a:t>
            </a:r>
            <a:endParaRPr lang="en-US" sz="1800" dirty="0">
              <a:solidFill>
                <a:schemeClr val="bg1"/>
              </a:solidFill>
              <a:latin typeface="Times New Roman" pitchFamily="18" charset="0"/>
              <a:cs typeface="Arial" charset="0"/>
            </a:endParaRPr>
          </a:p>
        </p:txBody>
      </p:sp>
      <p:sp>
        <p:nvSpPr>
          <p:cNvPr id="3101" name="Rectangle 38"/>
          <p:cNvSpPr>
            <a:spLocks noChangeArrowheads="1"/>
          </p:cNvSpPr>
          <p:nvPr/>
        </p:nvSpPr>
        <p:spPr bwMode="auto">
          <a:xfrm>
            <a:off x="1981200" y="2133600"/>
            <a:ext cx="129540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46038" tIns="46038" rIns="46038" bIns="46038">
            <a:spAutoFit/>
          </a:bodyPr>
          <a:lstStyle/>
          <a:p>
            <a:pPr algn="ctr">
              <a:lnSpc>
                <a:spcPct val="80000"/>
              </a:lnSpc>
              <a:defRPr/>
            </a:pPr>
            <a:r>
              <a:rPr lang="en-US" sz="1050" dirty="0">
                <a:solidFill>
                  <a:schemeClr val="bg1"/>
                </a:solidFill>
                <a:latin typeface="Arial" pitchFamily="34" charset="0"/>
                <a:cs typeface="Arial" charset="0"/>
              </a:rPr>
              <a:t>Jim Jeffcoat</a:t>
            </a:r>
          </a:p>
          <a:p>
            <a:pPr algn="ctr">
              <a:lnSpc>
                <a:spcPct val="80000"/>
              </a:lnSpc>
              <a:defRPr/>
            </a:pPr>
            <a:r>
              <a:rPr lang="en-US" sz="800" dirty="0">
                <a:solidFill>
                  <a:schemeClr val="bg1"/>
                </a:solidFill>
                <a:latin typeface="Arial" pitchFamily="34" charset="0"/>
                <a:cs typeface="Arial" charset="0"/>
              </a:rPr>
              <a:t>AVP Service Management</a:t>
            </a:r>
            <a:endParaRPr lang="en-US" sz="1800" dirty="0">
              <a:solidFill>
                <a:schemeClr val="bg1"/>
              </a:solidFill>
              <a:latin typeface="Times New Roman" pitchFamily="18" charset="0"/>
              <a:cs typeface="Arial" charset="0"/>
            </a:endParaRPr>
          </a:p>
        </p:txBody>
      </p:sp>
      <p:sp>
        <p:nvSpPr>
          <p:cNvPr id="3102" name="Rectangle 42"/>
          <p:cNvSpPr>
            <a:spLocks noChangeArrowheads="1"/>
          </p:cNvSpPr>
          <p:nvPr/>
        </p:nvSpPr>
        <p:spPr bwMode="auto">
          <a:xfrm>
            <a:off x="1524000" y="2743200"/>
            <a:ext cx="1549400" cy="41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46038" tIns="46038" rIns="46038" bIns="46038">
            <a:spAutoFit/>
          </a:bodyPr>
          <a:lstStyle/>
          <a:p>
            <a:pPr algn="ctr">
              <a:lnSpc>
                <a:spcPct val="80000"/>
              </a:lnSpc>
              <a:defRPr/>
            </a:pPr>
            <a:r>
              <a:rPr lang="en-US" sz="1050" dirty="0">
                <a:solidFill>
                  <a:schemeClr val="bg1"/>
                </a:solidFill>
                <a:latin typeface="Arial" pitchFamily="34" charset="0"/>
                <a:cs typeface="Arial" charset="0"/>
              </a:rPr>
              <a:t>Peter Feldman</a:t>
            </a:r>
          </a:p>
          <a:p>
            <a:pPr algn="ctr">
              <a:lnSpc>
                <a:spcPct val="80000"/>
              </a:lnSpc>
              <a:defRPr/>
            </a:pPr>
            <a:r>
              <a:rPr lang="en-US" sz="800" dirty="0">
                <a:solidFill>
                  <a:schemeClr val="bg1"/>
                </a:solidFill>
                <a:latin typeface="Arial" pitchFamily="34" charset="0"/>
                <a:cs typeface="Arial" charset="0"/>
              </a:rPr>
              <a:t>AVP Engineering</a:t>
            </a:r>
          </a:p>
          <a:p>
            <a:pPr algn="ctr">
              <a:lnSpc>
                <a:spcPct val="80000"/>
              </a:lnSpc>
              <a:defRPr/>
            </a:pPr>
            <a:r>
              <a:rPr lang="en-US" sz="800" dirty="0">
                <a:solidFill>
                  <a:schemeClr val="bg1"/>
                </a:solidFill>
                <a:latin typeface="Arial" pitchFamily="34" charset="0"/>
                <a:cs typeface="Arial" charset="0"/>
              </a:rPr>
              <a:t>Wi-Fi Solutions </a:t>
            </a:r>
            <a:endParaRPr lang="en-US" sz="1800" dirty="0">
              <a:solidFill>
                <a:schemeClr val="bg1"/>
              </a:solidFill>
              <a:latin typeface="Times New Roman" pitchFamily="18" charset="0"/>
              <a:cs typeface="Arial" charset="0"/>
            </a:endParaRPr>
          </a:p>
        </p:txBody>
      </p:sp>
      <p:sp>
        <p:nvSpPr>
          <p:cNvPr id="4116" name="Rectangle 43"/>
          <p:cNvSpPr>
            <a:spLocks noChangeArrowheads="1"/>
          </p:cNvSpPr>
          <p:nvPr/>
        </p:nvSpPr>
        <p:spPr bwMode="auto">
          <a:xfrm>
            <a:off x="4343400" y="4267200"/>
            <a:ext cx="1627188" cy="449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46038" tIns="46038" rIns="46038" bIns="46038">
            <a:spAutoFit/>
          </a:bodyPr>
          <a:lstStyle/>
          <a:p>
            <a:pPr>
              <a:lnSpc>
                <a:spcPct val="80000"/>
              </a:lnSpc>
            </a:pPr>
            <a:r>
              <a:rPr lang="en-US" sz="1100" dirty="0">
                <a:solidFill>
                  <a:schemeClr val="bg1"/>
                </a:solidFill>
                <a:latin typeface="Arial" pitchFamily="34" charset="0"/>
              </a:rPr>
              <a:t>Adam Brzyski</a:t>
            </a:r>
          </a:p>
          <a:p>
            <a:pPr>
              <a:lnSpc>
                <a:spcPct val="80000"/>
              </a:lnSpc>
            </a:pPr>
            <a:r>
              <a:rPr lang="en-US" sz="900" dirty="0">
                <a:solidFill>
                  <a:schemeClr val="bg1"/>
                </a:solidFill>
                <a:latin typeface="Arial" pitchFamily="34" charset="0"/>
              </a:rPr>
              <a:t>Network Integration Engagement Manager</a:t>
            </a:r>
            <a:endParaRPr lang="en-US" sz="900" dirty="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4117" name="Rectangle 9"/>
          <p:cNvSpPr>
            <a:spLocks noChangeArrowheads="1"/>
          </p:cNvSpPr>
          <p:nvPr/>
        </p:nvSpPr>
        <p:spPr bwMode="auto">
          <a:xfrm>
            <a:off x="5943600" y="3505200"/>
            <a:ext cx="13716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46038" tIns="46038" rIns="46038" bIns="46038">
            <a:spAutoFit/>
          </a:bodyPr>
          <a:lstStyle/>
          <a:p>
            <a:pPr>
              <a:lnSpc>
                <a:spcPct val="80000"/>
              </a:lnSpc>
            </a:pPr>
            <a:r>
              <a:rPr lang="en-US" sz="1100" dirty="0">
                <a:solidFill>
                  <a:schemeClr val="bg1"/>
                </a:solidFill>
                <a:latin typeface="Arial" pitchFamily="34" charset="0"/>
              </a:rPr>
              <a:t>Phil Hartfield </a:t>
            </a:r>
          </a:p>
          <a:p>
            <a:r>
              <a:rPr lang="en-US" sz="900" dirty="0">
                <a:solidFill>
                  <a:schemeClr val="bg1"/>
                </a:solidFill>
                <a:latin typeface="Arial" pitchFamily="34" charset="0"/>
              </a:rPr>
              <a:t>WiFi Sales Director</a:t>
            </a:r>
            <a:endParaRPr lang="en-US" sz="900" dirty="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4118" name="Rectangle 9"/>
          <p:cNvSpPr>
            <a:spLocks noChangeArrowheads="1"/>
          </p:cNvSpPr>
          <p:nvPr/>
        </p:nvSpPr>
        <p:spPr bwMode="auto">
          <a:xfrm>
            <a:off x="5257800" y="3200400"/>
            <a:ext cx="1219200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46038" tIns="46038" rIns="46038" bIns="46038">
            <a:spAutoFit/>
          </a:bodyPr>
          <a:lstStyle/>
          <a:p>
            <a:pPr>
              <a:lnSpc>
                <a:spcPct val="80000"/>
              </a:lnSpc>
            </a:pPr>
            <a:r>
              <a:rPr lang="en-US" sz="1100" dirty="0">
                <a:solidFill>
                  <a:schemeClr val="bg1"/>
                </a:solidFill>
                <a:latin typeface="Arial" pitchFamily="34" charset="0"/>
              </a:rPr>
              <a:t>Glenn Wolonsky  </a:t>
            </a:r>
            <a:r>
              <a:rPr lang="en-US" sz="900" dirty="0">
                <a:solidFill>
                  <a:schemeClr val="bg1"/>
                </a:solidFill>
                <a:latin typeface="Arial" pitchFamily="34" charset="0"/>
              </a:rPr>
              <a:t>General Manager</a:t>
            </a:r>
            <a:endParaRPr lang="en-US" sz="900" dirty="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4119" name="Rectangle 9"/>
          <p:cNvSpPr>
            <a:spLocks noChangeArrowheads="1"/>
          </p:cNvSpPr>
          <p:nvPr/>
        </p:nvSpPr>
        <p:spPr bwMode="auto">
          <a:xfrm>
            <a:off x="4495800" y="3581400"/>
            <a:ext cx="1676400" cy="560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46038" tIns="46038" rIns="46038" bIns="46038">
            <a:spAutoFit/>
          </a:bodyPr>
          <a:lstStyle/>
          <a:p>
            <a:pPr>
              <a:lnSpc>
                <a:spcPct val="80000"/>
              </a:lnSpc>
            </a:pPr>
            <a:r>
              <a:rPr lang="en-US" sz="1100" dirty="0">
                <a:solidFill>
                  <a:schemeClr val="bg1"/>
                </a:solidFill>
                <a:latin typeface="Arial" pitchFamily="34" charset="0"/>
              </a:rPr>
              <a:t>Tim Thompson </a:t>
            </a:r>
          </a:p>
          <a:p>
            <a:pPr>
              <a:lnSpc>
                <a:spcPct val="80000"/>
              </a:lnSpc>
            </a:pPr>
            <a:r>
              <a:rPr lang="en-US" sz="900" dirty="0">
                <a:solidFill>
                  <a:schemeClr val="bg1"/>
                </a:solidFill>
                <a:latin typeface="Arial" pitchFamily="34" charset="0"/>
              </a:rPr>
              <a:t>Director </a:t>
            </a:r>
          </a:p>
          <a:p>
            <a:pPr>
              <a:lnSpc>
                <a:spcPct val="80000"/>
              </a:lnSpc>
            </a:pPr>
            <a:r>
              <a:rPr lang="en-US" sz="900" dirty="0">
                <a:solidFill>
                  <a:schemeClr val="bg1"/>
                </a:solidFill>
                <a:latin typeface="Arial" pitchFamily="34" charset="0"/>
              </a:rPr>
              <a:t>Strategic Client Group</a:t>
            </a:r>
          </a:p>
          <a:p>
            <a:pPr>
              <a:lnSpc>
                <a:spcPct val="80000"/>
              </a:lnSpc>
            </a:pPr>
            <a:endParaRPr lang="en-US" sz="900" dirty="0">
              <a:solidFill>
                <a:schemeClr val="bg1"/>
              </a:solidFill>
              <a:latin typeface="Arial" pitchFamily="34" charset="0"/>
            </a:endParaRPr>
          </a:p>
        </p:txBody>
      </p:sp>
      <p:sp>
        <p:nvSpPr>
          <p:cNvPr id="4120" name="Rectangle 9"/>
          <p:cNvSpPr>
            <a:spLocks noChangeArrowheads="1"/>
          </p:cNvSpPr>
          <p:nvPr/>
        </p:nvSpPr>
        <p:spPr bwMode="auto">
          <a:xfrm>
            <a:off x="5943600" y="3886200"/>
            <a:ext cx="1752600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46038" tIns="46038" rIns="46038" bIns="46038">
            <a:spAutoFit/>
          </a:bodyPr>
          <a:lstStyle/>
          <a:p>
            <a:pPr>
              <a:lnSpc>
                <a:spcPct val="80000"/>
              </a:lnSpc>
            </a:pPr>
            <a:r>
              <a:rPr lang="en-US" sz="1100" dirty="0">
                <a:solidFill>
                  <a:schemeClr val="bg1"/>
                </a:solidFill>
                <a:latin typeface="Arial" pitchFamily="34" charset="0"/>
              </a:rPr>
              <a:t>Kendal Showalter</a:t>
            </a:r>
          </a:p>
          <a:p>
            <a:r>
              <a:rPr lang="en-US" sz="900" dirty="0">
                <a:solidFill>
                  <a:schemeClr val="bg1"/>
                </a:solidFill>
                <a:latin typeface="Arial" pitchFamily="34" charset="0"/>
              </a:rPr>
              <a:t>Area Manager Service Mgmt AWS</a:t>
            </a:r>
            <a:endParaRPr lang="en-US" sz="900" dirty="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4122" name="Oval 51"/>
          <p:cNvSpPr>
            <a:spLocks noChangeArrowheads="1"/>
          </p:cNvSpPr>
          <p:nvPr/>
        </p:nvSpPr>
        <p:spPr bwMode="auto">
          <a:xfrm>
            <a:off x="3810000" y="1828800"/>
            <a:ext cx="1676400" cy="304800"/>
          </a:xfrm>
          <a:prstGeom prst="ellipse">
            <a:avLst/>
          </a:prstGeom>
          <a:noFill/>
          <a:ln w="12700" algn="ctr">
            <a:noFill/>
            <a:round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endParaRPr lang="en-US" dirty="0"/>
          </a:p>
        </p:txBody>
      </p:sp>
      <p:sp>
        <p:nvSpPr>
          <p:cNvPr id="4123" name="Oval 52"/>
          <p:cNvSpPr>
            <a:spLocks noChangeArrowheads="1"/>
          </p:cNvSpPr>
          <p:nvPr/>
        </p:nvSpPr>
        <p:spPr bwMode="auto">
          <a:xfrm>
            <a:off x="3886200" y="1828800"/>
            <a:ext cx="1524000" cy="304800"/>
          </a:xfrm>
          <a:prstGeom prst="ellipse">
            <a:avLst/>
          </a:prstGeom>
          <a:noFill/>
          <a:ln w="12700" algn="ctr">
            <a:noFill/>
            <a:round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endParaRPr lang="en-US" dirty="0"/>
          </a:p>
        </p:txBody>
      </p:sp>
      <p:sp>
        <p:nvSpPr>
          <p:cNvPr id="4125" name="Rectangle 43"/>
          <p:cNvSpPr>
            <a:spLocks noChangeArrowheads="1"/>
          </p:cNvSpPr>
          <p:nvPr/>
        </p:nvSpPr>
        <p:spPr bwMode="auto">
          <a:xfrm>
            <a:off x="4495800" y="4876800"/>
            <a:ext cx="1627188" cy="449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46038" tIns="46038" rIns="46038" bIns="46038">
            <a:spAutoFit/>
          </a:bodyPr>
          <a:lstStyle/>
          <a:p>
            <a:pPr>
              <a:lnSpc>
                <a:spcPct val="80000"/>
              </a:lnSpc>
            </a:pPr>
            <a:r>
              <a:rPr lang="en-US" sz="1100" dirty="0">
                <a:solidFill>
                  <a:schemeClr val="bg1"/>
                </a:solidFill>
                <a:latin typeface="Arial" pitchFamily="34" charset="0"/>
              </a:rPr>
              <a:t>Bobby Stroud</a:t>
            </a:r>
          </a:p>
          <a:p>
            <a:pPr>
              <a:lnSpc>
                <a:spcPct val="80000"/>
              </a:lnSpc>
            </a:pPr>
            <a:r>
              <a:rPr lang="en-US" sz="900" dirty="0">
                <a:solidFill>
                  <a:schemeClr val="bg1"/>
                </a:solidFill>
                <a:latin typeface="Arial" pitchFamily="34" charset="0"/>
              </a:rPr>
              <a:t>Network Integration Engagement Manager</a:t>
            </a:r>
            <a:endParaRPr lang="en-US" sz="900" dirty="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4126" name="Rectangle 9"/>
          <p:cNvSpPr>
            <a:spLocks noChangeArrowheads="1"/>
          </p:cNvSpPr>
          <p:nvPr/>
        </p:nvSpPr>
        <p:spPr bwMode="auto">
          <a:xfrm>
            <a:off x="5943600" y="4343400"/>
            <a:ext cx="1752600" cy="5053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46038" tIns="46038" rIns="46038" bIns="46038">
            <a:spAutoFit/>
          </a:bodyPr>
          <a:lstStyle/>
          <a:p>
            <a:pPr>
              <a:lnSpc>
                <a:spcPct val="80000"/>
              </a:lnSpc>
            </a:pPr>
            <a:r>
              <a:rPr lang="en-US" sz="1100" dirty="0">
                <a:solidFill>
                  <a:schemeClr val="bg1"/>
                </a:solidFill>
                <a:latin typeface="Arial" pitchFamily="34" charset="0"/>
              </a:rPr>
              <a:t>Alania Cater</a:t>
            </a:r>
          </a:p>
          <a:p>
            <a:r>
              <a:rPr lang="en-US" sz="900" dirty="0">
                <a:solidFill>
                  <a:schemeClr val="bg1"/>
                </a:solidFill>
                <a:latin typeface="Arial" pitchFamily="34" charset="0"/>
              </a:rPr>
              <a:t>Area </a:t>
            </a:r>
            <a:r>
              <a:rPr lang="en-US" sz="900" dirty="0" smtClean="0">
                <a:solidFill>
                  <a:schemeClr val="bg1"/>
                </a:solidFill>
                <a:latin typeface="Arial" pitchFamily="34" charset="0"/>
              </a:rPr>
              <a:t>Mgr – Venue Deployment AWS</a:t>
            </a:r>
            <a:endParaRPr lang="en-US" sz="900" dirty="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4127" name="Rectangle 9"/>
          <p:cNvSpPr>
            <a:spLocks noChangeArrowheads="1"/>
          </p:cNvSpPr>
          <p:nvPr/>
        </p:nvSpPr>
        <p:spPr bwMode="auto">
          <a:xfrm>
            <a:off x="5943600" y="4800600"/>
            <a:ext cx="1752600" cy="5053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46038" tIns="46038" rIns="46038" bIns="46038">
            <a:spAutoFit/>
          </a:bodyPr>
          <a:lstStyle/>
          <a:p>
            <a:pPr>
              <a:lnSpc>
                <a:spcPct val="80000"/>
              </a:lnSpc>
            </a:pPr>
            <a:r>
              <a:rPr lang="en-US" sz="1100" dirty="0">
                <a:solidFill>
                  <a:schemeClr val="bg1"/>
                </a:solidFill>
                <a:latin typeface="Arial" pitchFamily="34" charset="0"/>
              </a:rPr>
              <a:t>Micah McDonald</a:t>
            </a:r>
          </a:p>
          <a:p>
            <a:r>
              <a:rPr lang="en-US" sz="900" dirty="0">
                <a:solidFill>
                  <a:schemeClr val="bg1"/>
                </a:solidFill>
                <a:latin typeface="Arial" pitchFamily="34" charset="0"/>
              </a:rPr>
              <a:t>Area </a:t>
            </a:r>
            <a:r>
              <a:rPr lang="en-US" sz="900" dirty="0" smtClean="0">
                <a:solidFill>
                  <a:schemeClr val="bg1"/>
                </a:solidFill>
                <a:latin typeface="Arial" pitchFamily="34" charset="0"/>
              </a:rPr>
              <a:t>Mgr – Venue Deployment </a:t>
            </a:r>
            <a:r>
              <a:rPr lang="en-US" sz="900" dirty="0">
                <a:solidFill>
                  <a:schemeClr val="bg1"/>
                </a:solidFill>
                <a:latin typeface="Arial" pitchFamily="34" charset="0"/>
              </a:rPr>
              <a:t>AWS</a:t>
            </a:r>
            <a:endParaRPr lang="en-US" sz="900" dirty="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67" name="Rectangle 42"/>
          <p:cNvSpPr>
            <a:spLocks noChangeArrowheads="1"/>
          </p:cNvSpPr>
          <p:nvPr/>
        </p:nvSpPr>
        <p:spPr bwMode="auto">
          <a:xfrm>
            <a:off x="1524000" y="3581400"/>
            <a:ext cx="1549400" cy="41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46038" tIns="46038" rIns="46038" bIns="46038">
            <a:spAutoFit/>
          </a:bodyPr>
          <a:lstStyle/>
          <a:p>
            <a:pPr algn="ctr">
              <a:lnSpc>
                <a:spcPct val="80000"/>
              </a:lnSpc>
              <a:defRPr/>
            </a:pPr>
            <a:r>
              <a:rPr lang="en-US" sz="1050" dirty="0">
                <a:solidFill>
                  <a:schemeClr val="bg1"/>
                </a:solidFill>
                <a:latin typeface="Arial" pitchFamily="34" charset="0"/>
                <a:cs typeface="Arial" charset="0"/>
              </a:rPr>
              <a:t>Andrew Bouseman</a:t>
            </a:r>
          </a:p>
          <a:p>
            <a:pPr algn="ctr">
              <a:lnSpc>
                <a:spcPct val="80000"/>
              </a:lnSpc>
              <a:defRPr/>
            </a:pPr>
            <a:r>
              <a:rPr lang="en-US" sz="800" dirty="0">
                <a:solidFill>
                  <a:schemeClr val="bg1"/>
                </a:solidFill>
                <a:latin typeface="Arial" pitchFamily="34" charset="0"/>
                <a:cs typeface="Arial" charset="0"/>
              </a:rPr>
              <a:t>AVP Network Services</a:t>
            </a:r>
          </a:p>
          <a:p>
            <a:pPr algn="ctr">
              <a:lnSpc>
                <a:spcPct val="80000"/>
              </a:lnSpc>
              <a:defRPr/>
            </a:pPr>
            <a:r>
              <a:rPr lang="en-US" sz="800" dirty="0">
                <a:solidFill>
                  <a:schemeClr val="bg1"/>
                </a:solidFill>
                <a:latin typeface="Arial" pitchFamily="34" charset="0"/>
                <a:cs typeface="Arial" charset="0"/>
              </a:rPr>
              <a:t>Wi-Fi Solutions </a:t>
            </a:r>
            <a:endParaRPr lang="en-US" sz="1800" dirty="0">
              <a:solidFill>
                <a:schemeClr val="bg1"/>
              </a:solidFill>
              <a:latin typeface="Times New Roman" pitchFamily="18" charset="0"/>
              <a:cs typeface="Arial" charset="0"/>
            </a:endParaRPr>
          </a:p>
        </p:txBody>
      </p:sp>
      <p:sp>
        <p:nvSpPr>
          <p:cNvPr id="68" name="Rectangle 42"/>
          <p:cNvSpPr>
            <a:spLocks noChangeArrowheads="1"/>
          </p:cNvSpPr>
          <p:nvPr/>
        </p:nvSpPr>
        <p:spPr bwMode="auto">
          <a:xfrm>
            <a:off x="1676400" y="4419600"/>
            <a:ext cx="1549400" cy="41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46038" tIns="46038" rIns="46038" bIns="46038">
            <a:spAutoFit/>
          </a:bodyPr>
          <a:lstStyle/>
          <a:p>
            <a:pPr algn="ctr">
              <a:lnSpc>
                <a:spcPct val="80000"/>
              </a:lnSpc>
              <a:defRPr/>
            </a:pPr>
            <a:r>
              <a:rPr lang="en-US" sz="1050" dirty="0">
                <a:solidFill>
                  <a:schemeClr val="bg1"/>
                </a:solidFill>
                <a:latin typeface="Arial" pitchFamily="34" charset="0"/>
                <a:cs typeface="Arial" charset="0"/>
              </a:rPr>
              <a:t>Dennis Whiteside</a:t>
            </a:r>
          </a:p>
          <a:p>
            <a:pPr algn="ctr">
              <a:lnSpc>
                <a:spcPct val="80000"/>
              </a:lnSpc>
              <a:defRPr/>
            </a:pPr>
            <a:r>
              <a:rPr lang="en-US" sz="800" dirty="0">
                <a:solidFill>
                  <a:schemeClr val="bg1"/>
                </a:solidFill>
                <a:latin typeface="Arial" pitchFamily="34" charset="0"/>
                <a:cs typeface="Arial" charset="0"/>
              </a:rPr>
              <a:t>AVP Mktg &amp; Tech Sales</a:t>
            </a:r>
          </a:p>
          <a:p>
            <a:pPr algn="ctr">
              <a:lnSpc>
                <a:spcPct val="80000"/>
              </a:lnSpc>
              <a:defRPr/>
            </a:pPr>
            <a:r>
              <a:rPr lang="en-US" sz="800" dirty="0">
                <a:solidFill>
                  <a:schemeClr val="bg1"/>
                </a:solidFill>
                <a:latin typeface="Arial" pitchFamily="34" charset="0"/>
                <a:cs typeface="Arial" charset="0"/>
              </a:rPr>
              <a:t>Wi-Fi Solutions </a:t>
            </a:r>
            <a:endParaRPr lang="en-US" sz="1800" dirty="0">
              <a:solidFill>
                <a:schemeClr val="bg1"/>
              </a:solidFill>
              <a:latin typeface="Times New Roman" pitchFamily="18" charset="0"/>
              <a:cs typeface="Arial" charset="0"/>
            </a:endParaRPr>
          </a:p>
        </p:txBody>
      </p:sp>
      <p:sp>
        <p:nvSpPr>
          <p:cNvPr id="73" name="Rectangle 11"/>
          <p:cNvSpPr>
            <a:spLocks noChangeArrowheads="1"/>
          </p:cNvSpPr>
          <p:nvPr/>
        </p:nvSpPr>
        <p:spPr bwMode="auto">
          <a:xfrm>
            <a:off x="2286000" y="5105400"/>
            <a:ext cx="1462088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46038" tIns="46038" rIns="46038" bIns="46038">
            <a:spAutoFit/>
          </a:bodyPr>
          <a:lstStyle/>
          <a:p>
            <a:pPr>
              <a:lnSpc>
                <a:spcPct val="80000"/>
              </a:lnSpc>
              <a:defRPr/>
            </a:pPr>
            <a:r>
              <a:rPr lang="en-US" sz="1050" dirty="0">
                <a:solidFill>
                  <a:schemeClr val="bg1"/>
                </a:solidFill>
                <a:latin typeface="Arial" pitchFamily="34" charset="0"/>
                <a:cs typeface="Arial" charset="0"/>
              </a:rPr>
              <a:t>Kevin Hansel </a:t>
            </a:r>
          </a:p>
          <a:p>
            <a:pPr>
              <a:lnSpc>
                <a:spcPct val="80000"/>
              </a:lnSpc>
              <a:defRPr/>
            </a:pPr>
            <a:r>
              <a:rPr lang="en-US" sz="800" dirty="0">
                <a:solidFill>
                  <a:schemeClr val="bg1"/>
                </a:solidFill>
                <a:latin typeface="Arial" pitchFamily="34" charset="0"/>
                <a:cs typeface="Arial" charset="0"/>
              </a:rPr>
              <a:t>Executive Director </a:t>
            </a:r>
          </a:p>
          <a:p>
            <a:pPr>
              <a:lnSpc>
                <a:spcPct val="80000"/>
              </a:lnSpc>
              <a:defRPr/>
            </a:pPr>
            <a:r>
              <a:rPr lang="en-US" sz="800" dirty="0">
                <a:solidFill>
                  <a:schemeClr val="bg1"/>
                </a:solidFill>
                <a:latin typeface="Arial" pitchFamily="34" charset="0"/>
                <a:cs typeface="Arial" charset="0"/>
              </a:rPr>
              <a:t>Information Technology</a:t>
            </a:r>
          </a:p>
          <a:p>
            <a:pPr>
              <a:lnSpc>
                <a:spcPct val="80000"/>
              </a:lnSpc>
              <a:defRPr/>
            </a:pPr>
            <a:r>
              <a:rPr lang="en-US" sz="800" dirty="0">
                <a:solidFill>
                  <a:schemeClr val="bg1"/>
                </a:solidFill>
                <a:latin typeface="Arial" pitchFamily="34" charset="0"/>
                <a:cs typeface="Arial" charset="0"/>
              </a:rPr>
              <a:t>Wi-Fi Solutions</a:t>
            </a:r>
            <a:endParaRPr lang="en-US" sz="800" dirty="0">
              <a:solidFill>
                <a:schemeClr val="bg1"/>
              </a:solidFill>
              <a:latin typeface="Times New Roman" pitchFamily="18" charset="0"/>
              <a:cs typeface="Arial" charset="0"/>
            </a:endParaRPr>
          </a:p>
        </p:txBody>
      </p:sp>
      <p:sp>
        <p:nvSpPr>
          <p:cNvPr id="39" name="Title 38"/>
          <p:cNvSpPr>
            <a:spLocks noGrp="1"/>
          </p:cNvSpPr>
          <p:nvPr>
            <p:ph type="title"/>
          </p:nvPr>
        </p:nvSpPr>
        <p:spPr>
          <a:xfrm>
            <a:off x="401642" y="228600"/>
            <a:ext cx="7294558" cy="838200"/>
          </a:xfrm>
        </p:spPr>
        <p:txBody>
          <a:bodyPr/>
          <a:lstStyle/>
          <a:p>
            <a:r>
              <a:rPr lang="en-US" sz="2400" dirty="0" smtClean="0">
                <a:solidFill>
                  <a:srgbClr val="002060"/>
                </a:solidFill>
              </a:rPr>
              <a:t>Process to Reestablish ATT Gateway &amp; StayConnected Presence	</a:t>
            </a:r>
            <a:endParaRPr lang="en-US" sz="2400" dirty="0">
              <a:solidFill>
                <a:srgbClr val="002060"/>
              </a:solidFill>
            </a:endParaRPr>
          </a:p>
        </p:txBody>
      </p:sp>
      <p:sp>
        <p:nvSpPr>
          <p:cNvPr id="41" name="Slide Number Placeholder 7"/>
          <p:cNvSpPr>
            <a:spLocks noGrp="1"/>
          </p:cNvSpPr>
          <p:nvPr>
            <p:ph type="sldNum" sz="quarter" idx="4294967295"/>
          </p:nvPr>
        </p:nvSpPr>
        <p:spPr>
          <a:xfrm>
            <a:off x="400051" y="6335713"/>
            <a:ext cx="384175" cy="1524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l" eaLnBrk="0" hangingPunct="0">
              <a:spcBef>
                <a:spcPct val="50000"/>
              </a:spcBef>
              <a:defRPr sz="800" b="1">
                <a:solidFill>
                  <a:srgbClr val="484848"/>
                </a:solidFill>
                <a:latin typeface="Verdana" pitchFamily="-111" charset="0"/>
                <a:ea typeface="Arial" pitchFamily="-111" charset="-52"/>
                <a:cs typeface="Arial" pitchFamily="-111" charset="-52"/>
              </a:defRPr>
            </a:lvl1pPr>
          </a:lstStyle>
          <a:p>
            <a:pPr>
              <a:defRPr/>
            </a:pPr>
            <a:fld id="{9BDBC149-3298-4139-AB78-588BA4CEFECF}" type="slidenum">
              <a:rPr lang="en-US"/>
              <a:pPr>
                <a:defRPr/>
              </a:pPr>
              <a:t>5</a:t>
            </a:fld>
            <a:endParaRPr lang="en-US" dirty="0"/>
          </a:p>
        </p:txBody>
      </p:sp>
      <p:sp>
        <p:nvSpPr>
          <p:cNvPr id="44" name="TextBox 43"/>
          <p:cNvSpPr txBox="1"/>
          <p:nvPr/>
        </p:nvSpPr>
        <p:spPr>
          <a:xfrm>
            <a:off x="6019800" y="5334000"/>
            <a:ext cx="1143000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Dee</a:t>
            </a:r>
            <a:r>
              <a:rPr lang="en-US" sz="105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Nesbitt</a:t>
            </a:r>
          </a:p>
          <a:p>
            <a:r>
              <a:rPr lang="en-US" sz="105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Senior PM -NPM</a:t>
            </a:r>
            <a:endParaRPr lang="en-US" sz="105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2245936"/>
              </p:ext>
            </p:extLst>
          </p:nvPr>
        </p:nvGraphicFramePr>
        <p:xfrm>
          <a:off x="397100" y="1368518"/>
          <a:ext cx="7571232" cy="442569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59536"/>
                <a:gridCol w="4343400"/>
                <a:gridCol w="1243584"/>
                <a:gridCol w="1124712"/>
              </a:tblGrid>
              <a:tr h="5486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000" dirty="0">
                          <a:effectLst/>
                          <a:latin typeface="Verdana (Body)"/>
                        </a:rPr>
                        <a:t> Step</a:t>
                      </a:r>
                      <a:endParaRPr lang="en-US" sz="1000" dirty="0">
                        <a:effectLst/>
                        <a:latin typeface="Verdana (Body)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000" dirty="0">
                          <a:effectLst/>
                          <a:latin typeface="Verdana (Body)"/>
                        </a:rPr>
                        <a:t>Process</a:t>
                      </a:r>
                      <a:endParaRPr lang="en-US" sz="1000" dirty="0">
                        <a:effectLst/>
                        <a:latin typeface="Verdana (Body)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000">
                          <a:effectLst/>
                          <a:latin typeface="Verdana (Body)"/>
                        </a:rPr>
                        <a:t>Owner</a:t>
                      </a:r>
                      <a:endParaRPr lang="en-US" sz="1000">
                        <a:effectLst/>
                        <a:latin typeface="Verdana (Body)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000">
                          <a:effectLst/>
                          <a:latin typeface="Verdana (Body)"/>
                        </a:rPr>
                        <a:t>Time Interval</a:t>
                      </a:r>
                      <a:endParaRPr lang="en-US" sz="1000">
                        <a:effectLst/>
                        <a:latin typeface="Verdana (Body)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84124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000" dirty="0">
                          <a:solidFill>
                            <a:schemeClr val="bg1"/>
                          </a:solidFill>
                          <a:effectLst/>
                          <a:latin typeface="Verdana (Body)"/>
                        </a:rPr>
                        <a:t>1</a:t>
                      </a:r>
                      <a:endParaRPr lang="en-US" sz="1000" dirty="0">
                        <a:solidFill>
                          <a:schemeClr val="bg1"/>
                        </a:solidFill>
                        <a:effectLst/>
                        <a:latin typeface="Verdana (Body)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000" dirty="0">
                          <a:solidFill>
                            <a:srgbClr val="002060"/>
                          </a:solidFill>
                          <a:effectLst/>
                          <a:latin typeface="Verdana (Body)"/>
                        </a:rPr>
                        <a:t>ATT Project Manager </a:t>
                      </a:r>
                      <a:r>
                        <a:rPr lang="en-US" sz="1000" dirty="0" smtClean="0">
                          <a:solidFill>
                            <a:srgbClr val="002060"/>
                          </a:solidFill>
                          <a:effectLst/>
                          <a:latin typeface="Verdana (Body)"/>
                        </a:rPr>
                        <a:t>- Debby Guida (PM) </a:t>
                      </a:r>
                      <a:r>
                        <a:rPr lang="en-US" sz="1000" dirty="0">
                          <a:solidFill>
                            <a:srgbClr val="002060"/>
                          </a:solidFill>
                          <a:effectLst/>
                          <a:latin typeface="Verdana (Body)"/>
                        </a:rPr>
                        <a:t>to dispatch ATT Field Services (FS) to work with our SNE Remotely to reestablish StayConnected Presence at </a:t>
                      </a:r>
                      <a:r>
                        <a:rPr lang="en-US" sz="1000" dirty="0" smtClean="0">
                          <a:solidFill>
                            <a:srgbClr val="002060"/>
                          </a:solidFill>
                          <a:effectLst/>
                          <a:latin typeface="Verdana (Body)"/>
                        </a:rPr>
                        <a:t>ATLAH. ATT FS to arrive onsite 11/9 @ 8am CST to begin the cutover process</a:t>
                      </a:r>
                      <a:endParaRPr lang="en-US" sz="1000" dirty="0">
                        <a:solidFill>
                          <a:srgbClr val="002060"/>
                        </a:solidFill>
                        <a:effectLst/>
                        <a:latin typeface="Verdana (Body)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000" dirty="0">
                          <a:solidFill>
                            <a:srgbClr val="002060"/>
                          </a:solidFill>
                          <a:effectLst/>
                          <a:latin typeface="Verdana (Body)"/>
                        </a:rPr>
                        <a:t>ATT PM / </a:t>
                      </a:r>
                      <a:r>
                        <a:rPr lang="en-US" sz="1000" dirty="0" smtClean="0">
                          <a:solidFill>
                            <a:srgbClr val="002060"/>
                          </a:solidFill>
                          <a:effectLst/>
                          <a:latin typeface="Verdana (Body)"/>
                        </a:rPr>
                        <a:t>ATT FS</a:t>
                      </a:r>
                      <a:endParaRPr lang="en-US" sz="1000" dirty="0">
                        <a:solidFill>
                          <a:srgbClr val="002060"/>
                        </a:solidFill>
                        <a:effectLst/>
                        <a:latin typeface="Verdana (Body)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 smtClean="0">
                          <a:solidFill>
                            <a:srgbClr val="002060"/>
                          </a:solidFill>
                          <a:effectLst/>
                          <a:latin typeface="Verdana (Body)"/>
                        </a:rPr>
                        <a:t>11/9 @ 8am CST </a:t>
                      </a:r>
                      <a:endParaRPr lang="en-US" sz="1000" dirty="0">
                        <a:solidFill>
                          <a:srgbClr val="002060"/>
                        </a:solidFill>
                        <a:effectLst/>
                        <a:latin typeface="Verdana (Body)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84124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000" dirty="0">
                          <a:effectLst/>
                          <a:latin typeface="Verdana (Body)"/>
                        </a:rPr>
                        <a:t>2</a:t>
                      </a:r>
                      <a:endParaRPr lang="en-US" sz="1000" dirty="0">
                        <a:effectLst/>
                        <a:latin typeface="Verdana (Body)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000" b="0" i="0" baseline="0" dirty="0">
                          <a:solidFill>
                            <a:srgbClr val="002060"/>
                          </a:solidFill>
                          <a:effectLst/>
                          <a:latin typeface="Verdana (Body)"/>
                        </a:rPr>
                        <a:t>All participants to join the ATT Conference Bridge provided to begin the cutover process. This bridge will remain open for the duration of the change process. </a:t>
                      </a:r>
                      <a:r>
                        <a:rPr lang="en-US" sz="1000" b="1" i="0" baseline="0" dirty="0">
                          <a:solidFill>
                            <a:srgbClr val="FF0000"/>
                          </a:solidFill>
                          <a:effectLst/>
                          <a:latin typeface="Verdana (Body)"/>
                        </a:rPr>
                        <a:t>(Dial in #: 888-675-2546 Conference Room #: 8109046)</a:t>
                      </a:r>
                      <a:endParaRPr lang="en-US" sz="1000" b="1" i="0" baseline="0" dirty="0">
                        <a:solidFill>
                          <a:srgbClr val="FF0000"/>
                        </a:solidFill>
                        <a:effectLst/>
                        <a:latin typeface="Verdana (Body)"/>
                        <a:ea typeface="Calibri"/>
                        <a:cs typeface="Times New Roman"/>
                      </a:endParaRPr>
                    </a:p>
                  </a:txBody>
                  <a:tcPr marL="49195" marR="4919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000" b="0" i="0" baseline="0" dirty="0">
                          <a:solidFill>
                            <a:srgbClr val="002060"/>
                          </a:solidFill>
                          <a:effectLst/>
                          <a:latin typeface="Verdana (Body)"/>
                        </a:rPr>
                        <a:t>All Participants</a:t>
                      </a:r>
                      <a:endParaRPr lang="en-US" sz="1000" b="0" i="0" baseline="0" dirty="0">
                        <a:solidFill>
                          <a:srgbClr val="002060"/>
                        </a:solidFill>
                        <a:effectLst/>
                        <a:latin typeface="Verdana (Body)"/>
                        <a:ea typeface="Calibri"/>
                        <a:cs typeface="Times New Roman"/>
                      </a:endParaRPr>
                    </a:p>
                  </a:txBody>
                  <a:tcPr marL="49195" marR="4919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000" b="0" i="0" baseline="0" dirty="0" smtClean="0">
                          <a:solidFill>
                            <a:srgbClr val="002060"/>
                          </a:solidFill>
                          <a:effectLst/>
                          <a:latin typeface="Verdana (Body)"/>
                        </a:rPr>
                        <a:t>11/9  </a:t>
                      </a:r>
                      <a:r>
                        <a:rPr lang="en-US" sz="1000" b="0" i="0" baseline="0" dirty="0">
                          <a:solidFill>
                            <a:srgbClr val="002060"/>
                          </a:solidFill>
                          <a:effectLst/>
                          <a:latin typeface="Verdana (Body)"/>
                        </a:rPr>
                        <a:t>@ 8am CST</a:t>
                      </a:r>
                      <a:endParaRPr lang="en-US" sz="1000" b="0" i="0" baseline="0" dirty="0">
                        <a:solidFill>
                          <a:srgbClr val="002060"/>
                        </a:solidFill>
                        <a:effectLst/>
                        <a:latin typeface="Verdana (Body)"/>
                        <a:ea typeface="Calibri"/>
                        <a:cs typeface="Times New Roman"/>
                      </a:endParaRPr>
                    </a:p>
                  </a:txBody>
                  <a:tcPr marL="49195" marR="49195" marT="0" marB="0" anchor="ctr"/>
                </a:tc>
              </a:tr>
              <a:tr h="5486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000" dirty="0">
                          <a:effectLst/>
                          <a:latin typeface="Verdana (Body)"/>
                        </a:rPr>
                        <a:t>2a</a:t>
                      </a:r>
                      <a:endParaRPr lang="en-US" sz="1000" dirty="0">
                        <a:effectLst/>
                        <a:latin typeface="Verdana (Body)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000" dirty="0">
                          <a:solidFill>
                            <a:srgbClr val="002060"/>
                          </a:solidFill>
                          <a:effectLst/>
                          <a:latin typeface="Verdana (Body)"/>
                        </a:rPr>
                        <a:t>ATT FS to work with IETF as well as the SNE Remotely to swing cable from IETF’s router to the NMD. </a:t>
                      </a:r>
                      <a:endParaRPr lang="en-US" sz="1000" dirty="0">
                        <a:solidFill>
                          <a:srgbClr val="002060"/>
                        </a:solidFill>
                        <a:effectLst/>
                        <a:latin typeface="Verdana (Body)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000" dirty="0">
                          <a:solidFill>
                            <a:srgbClr val="002060"/>
                          </a:solidFill>
                          <a:effectLst/>
                          <a:latin typeface="Verdana (Body)"/>
                        </a:rPr>
                        <a:t>ATT FS / IETF / </a:t>
                      </a:r>
                      <a:r>
                        <a:rPr lang="en-US" sz="1000" dirty="0" smtClean="0">
                          <a:solidFill>
                            <a:srgbClr val="002060"/>
                          </a:solidFill>
                          <a:effectLst/>
                          <a:latin typeface="Verdana (Body)"/>
                        </a:rPr>
                        <a:t>ATT SNE</a:t>
                      </a:r>
                      <a:endParaRPr lang="en-US" sz="1000" dirty="0">
                        <a:solidFill>
                          <a:srgbClr val="002060"/>
                        </a:solidFill>
                        <a:effectLst/>
                        <a:latin typeface="Verdana (Body)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000" dirty="0">
                          <a:solidFill>
                            <a:srgbClr val="002060"/>
                          </a:solidFill>
                          <a:effectLst/>
                          <a:latin typeface="Verdana (Body)"/>
                        </a:rPr>
                        <a:t>30 Minutes</a:t>
                      </a:r>
                      <a:endParaRPr lang="en-US" sz="1000" dirty="0">
                        <a:solidFill>
                          <a:srgbClr val="002060"/>
                        </a:solidFill>
                        <a:effectLst/>
                        <a:latin typeface="Verdana (Body)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5486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000">
                          <a:effectLst/>
                          <a:latin typeface="Verdana (Body)"/>
                        </a:rPr>
                        <a:t>2b</a:t>
                      </a:r>
                      <a:endParaRPr lang="en-US" sz="1000">
                        <a:effectLst/>
                        <a:latin typeface="Verdana (Body)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rgbClr val="002060"/>
                          </a:solidFill>
                          <a:effectLst/>
                          <a:latin typeface="Verdana (Body)"/>
                        </a:rPr>
                        <a:t>ATT SNE to work with </a:t>
                      </a:r>
                      <a:r>
                        <a:rPr lang="en-US" sz="1000" dirty="0" smtClean="0">
                          <a:solidFill>
                            <a:srgbClr val="002060"/>
                          </a:solidFill>
                          <a:effectLst/>
                          <a:latin typeface="Verdana (Body)"/>
                        </a:rPr>
                        <a:t>ATT FS </a:t>
                      </a:r>
                      <a:r>
                        <a:rPr lang="en-US" sz="1000" dirty="0">
                          <a:solidFill>
                            <a:srgbClr val="002060"/>
                          </a:solidFill>
                          <a:effectLst/>
                          <a:latin typeface="Verdana (Body)"/>
                        </a:rPr>
                        <a:t>to remove the “Free” SSID and </a:t>
                      </a:r>
                      <a:r>
                        <a:rPr lang="en-US" sz="1000" dirty="0" smtClean="0">
                          <a:solidFill>
                            <a:srgbClr val="002060"/>
                          </a:solidFill>
                          <a:effectLst/>
                          <a:latin typeface="Verdana (Body)"/>
                        </a:rPr>
                        <a:t>implement </a:t>
                      </a:r>
                      <a:r>
                        <a:rPr lang="en-US" sz="1000" dirty="0">
                          <a:solidFill>
                            <a:srgbClr val="002060"/>
                          </a:solidFill>
                          <a:effectLst/>
                          <a:latin typeface="Verdana (Body)"/>
                        </a:rPr>
                        <a:t>the ATT &amp; Hhonors </a:t>
                      </a:r>
                      <a:r>
                        <a:rPr lang="en-US" sz="1000" dirty="0" smtClean="0">
                          <a:solidFill>
                            <a:srgbClr val="002060"/>
                          </a:solidFill>
                          <a:effectLst/>
                          <a:latin typeface="Verdana (Body)"/>
                        </a:rPr>
                        <a:t>SSID’s</a:t>
                      </a:r>
                      <a:r>
                        <a:rPr lang="en-US" sz="1000" dirty="0">
                          <a:solidFill>
                            <a:srgbClr val="002060"/>
                          </a:solidFill>
                          <a:effectLst/>
                          <a:latin typeface="Verdana (Body)"/>
                        </a:rPr>
                        <a:t>.</a:t>
                      </a:r>
                      <a:endParaRPr lang="en-US" sz="1000" dirty="0">
                        <a:solidFill>
                          <a:srgbClr val="002060"/>
                        </a:solidFill>
                        <a:effectLst/>
                        <a:latin typeface="Verdana (Body)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000" dirty="0">
                          <a:solidFill>
                            <a:srgbClr val="002060"/>
                          </a:solidFill>
                          <a:effectLst/>
                          <a:latin typeface="Verdana (Body)"/>
                        </a:rPr>
                        <a:t>ATT SNE/ </a:t>
                      </a:r>
                      <a:r>
                        <a:rPr lang="en-US" sz="1000" dirty="0" smtClean="0">
                          <a:solidFill>
                            <a:srgbClr val="002060"/>
                          </a:solidFill>
                          <a:effectLst/>
                          <a:latin typeface="Verdana (Body)"/>
                        </a:rPr>
                        <a:t>ATT FS</a:t>
                      </a:r>
                      <a:endParaRPr lang="en-US" sz="1000" dirty="0">
                        <a:solidFill>
                          <a:srgbClr val="002060"/>
                        </a:solidFill>
                        <a:effectLst/>
                        <a:latin typeface="Verdana (Body)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000" dirty="0">
                          <a:solidFill>
                            <a:srgbClr val="002060"/>
                          </a:solidFill>
                          <a:effectLst/>
                          <a:latin typeface="Verdana (Body)"/>
                        </a:rPr>
                        <a:t>3 – 4 Hours</a:t>
                      </a:r>
                      <a:endParaRPr lang="en-US" sz="1000" dirty="0">
                        <a:solidFill>
                          <a:srgbClr val="002060"/>
                        </a:solidFill>
                        <a:effectLst/>
                        <a:latin typeface="Verdana (Body)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5486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000">
                          <a:effectLst/>
                          <a:latin typeface="Verdana (Body)"/>
                        </a:rPr>
                        <a:t>2c</a:t>
                      </a:r>
                      <a:endParaRPr lang="en-US" sz="1000">
                        <a:effectLst/>
                        <a:latin typeface="Verdana (Body)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000" dirty="0">
                          <a:solidFill>
                            <a:srgbClr val="002060"/>
                          </a:solidFill>
                          <a:effectLst/>
                          <a:latin typeface="Verdana (Body)"/>
                        </a:rPr>
                        <a:t>ATT FS to complete network verification process to ensure all equipment is functioning as it was prior to removing the Gateway.</a:t>
                      </a:r>
                      <a:endParaRPr lang="en-US" sz="1000" dirty="0">
                        <a:solidFill>
                          <a:srgbClr val="002060"/>
                        </a:solidFill>
                        <a:effectLst/>
                        <a:latin typeface="Verdana (Body)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000" dirty="0">
                          <a:solidFill>
                            <a:srgbClr val="002060"/>
                          </a:solidFill>
                          <a:effectLst/>
                          <a:latin typeface="Verdana (Body)"/>
                        </a:rPr>
                        <a:t>ATT FS</a:t>
                      </a:r>
                      <a:endParaRPr lang="en-US" sz="1000" dirty="0">
                        <a:solidFill>
                          <a:srgbClr val="002060"/>
                        </a:solidFill>
                        <a:effectLst/>
                        <a:latin typeface="Verdana (Body)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000" dirty="0">
                          <a:solidFill>
                            <a:srgbClr val="002060"/>
                          </a:solidFill>
                          <a:effectLst/>
                          <a:latin typeface="Verdana (Body)"/>
                        </a:rPr>
                        <a:t>2 hours</a:t>
                      </a:r>
                      <a:endParaRPr lang="en-US" sz="1000" dirty="0">
                        <a:solidFill>
                          <a:srgbClr val="002060"/>
                        </a:solidFill>
                        <a:effectLst/>
                        <a:latin typeface="Verdana (Body)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5486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000">
                          <a:effectLst/>
                          <a:latin typeface="Verdana (Body)"/>
                        </a:rPr>
                        <a:t>3</a:t>
                      </a:r>
                      <a:endParaRPr lang="en-US" sz="1000">
                        <a:effectLst/>
                        <a:latin typeface="Verdana (Body)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rgbClr val="002060"/>
                          </a:solidFill>
                          <a:effectLst/>
                          <a:latin typeface="Verdana (Body)"/>
                        </a:rPr>
                        <a:t>Designated Hotel Staff to place StayConnected Collateral back into the Guest Rooms</a:t>
                      </a:r>
                      <a:r>
                        <a:rPr lang="en-US" sz="1000" dirty="0" smtClean="0">
                          <a:solidFill>
                            <a:srgbClr val="002060"/>
                          </a:solidFill>
                          <a:effectLst/>
                          <a:latin typeface="Verdana (Body)"/>
                        </a:rPr>
                        <a:t>.</a:t>
                      </a:r>
                      <a:endParaRPr lang="en-US" sz="1000" dirty="0">
                        <a:solidFill>
                          <a:srgbClr val="002060"/>
                        </a:solidFill>
                        <a:effectLst/>
                        <a:latin typeface="Verdana (Body)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000">
                          <a:solidFill>
                            <a:srgbClr val="002060"/>
                          </a:solidFill>
                          <a:effectLst/>
                          <a:latin typeface="Verdana (Body)"/>
                        </a:rPr>
                        <a:t>Hotel</a:t>
                      </a:r>
                      <a:endParaRPr lang="en-US" sz="1000">
                        <a:solidFill>
                          <a:srgbClr val="002060"/>
                        </a:solidFill>
                        <a:effectLst/>
                        <a:latin typeface="Verdana (Body)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000" dirty="0">
                          <a:solidFill>
                            <a:srgbClr val="002060"/>
                          </a:solidFill>
                          <a:effectLst/>
                          <a:latin typeface="Verdana (Body)"/>
                        </a:rPr>
                        <a:t>Once Cut is </a:t>
                      </a:r>
                      <a:r>
                        <a:rPr lang="en-US" sz="1000" dirty="0" smtClean="0">
                          <a:solidFill>
                            <a:srgbClr val="002060"/>
                          </a:solidFill>
                          <a:effectLst/>
                          <a:latin typeface="Verdana (Body)"/>
                        </a:rPr>
                        <a:t>Complete</a:t>
                      </a:r>
                      <a:endParaRPr lang="en-US" sz="1000" dirty="0">
                        <a:solidFill>
                          <a:srgbClr val="002060"/>
                        </a:solidFill>
                        <a:effectLst/>
                        <a:latin typeface="Verdana (Body)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81348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04800" y="1265210"/>
            <a:ext cx="7391400" cy="1706590"/>
          </a:xfrm>
        </p:spPr>
        <p:txBody>
          <a:bodyPr/>
          <a:lstStyle/>
          <a:p>
            <a:pPr indent="-182880"/>
            <a:r>
              <a:rPr lang="en-US" sz="2800" dirty="0" smtClean="0">
                <a:solidFill>
                  <a:srgbClr val="002060"/>
                </a:solidFill>
              </a:rPr>
              <a:t>III.  ATT Contact &amp; Escalation Process Matrix</a:t>
            </a:r>
            <a:endParaRPr lang="en-US" sz="2800" dirty="0">
              <a:solidFill>
                <a:srgbClr val="002060"/>
              </a:solidFill>
            </a:endParaRPr>
          </a:p>
        </p:txBody>
      </p:sp>
      <p:sp>
        <p:nvSpPr>
          <p:cNvPr id="5" name="Slide Number Placeholder 7"/>
          <p:cNvSpPr>
            <a:spLocks noGrp="1"/>
          </p:cNvSpPr>
          <p:nvPr>
            <p:ph type="sldNum" sz="quarter" idx="4294967295"/>
          </p:nvPr>
        </p:nvSpPr>
        <p:spPr>
          <a:xfrm>
            <a:off x="400051" y="6335713"/>
            <a:ext cx="384175" cy="1524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l" eaLnBrk="0" hangingPunct="0">
              <a:spcBef>
                <a:spcPct val="50000"/>
              </a:spcBef>
              <a:defRPr sz="800" b="1">
                <a:solidFill>
                  <a:srgbClr val="484848"/>
                </a:solidFill>
                <a:latin typeface="Verdana" pitchFamily="-111" charset="0"/>
                <a:ea typeface="Arial" pitchFamily="-111" charset="-52"/>
                <a:cs typeface="Arial" pitchFamily="-111" charset="-52"/>
              </a:defRPr>
            </a:lvl1pPr>
          </a:lstStyle>
          <a:p>
            <a:pPr>
              <a:defRPr/>
            </a:pPr>
            <a:fld id="{9BDBC149-3298-4139-AB78-588BA4CEFECF}" type="slidenum">
              <a:rPr lang="en-US"/>
              <a:pPr>
                <a:defRPr/>
              </a:pPr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9524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7" name="Rectangle 16"/>
          <p:cNvSpPr>
            <a:spLocks noChangeArrowheads="1"/>
          </p:cNvSpPr>
          <p:nvPr/>
        </p:nvSpPr>
        <p:spPr bwMode="auto">
          <a:xfrm>
            <a:off x="6564313" y="625475"/>
            <a:ext cx="2046287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46038" tIns="46038" rIns="46038" bIns="46038">
            <a:spAutoFit/>
          </a:bodyPr>
          <a:lstStyle/>
          <a:p>
            <a:pPr>
              <a:lnSpc>
                <a:spcPct val="80000"/>
              </a:lnSpc>
            </a:pPr>
            <a:endParaRPr lang="en-US" sz="1400" dirty="0">
              <a:solidFill>
                <a:schemeClr val="tx1"/>
              </a:solidFill>
              <a:latin typeface="Times New Roman" pitchFamily="18" charset="0"/>
            </a:endParaRPr>
          </a:p>
        </p:txBody>
      </p:sp>
      <p:sp>
        <p:nvSpPr>
          <p:cNvPr id="4108" name="Rectangle 18"/>
          <p:cNvSpPr>
            <a:spLocks noChangeArrowheads="1"/>
          </p:cNvSpPr>
          <p:nvPr/>
        </p:nvSpPr>
        <p:spPr bwMode="auto">
          <a:xfrm>
            <a:off x="4114800" y="4267200"/>
            <a:ext cx="1238250" cy="414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46038" tIns="46038" rIns="46038" bIns="46038">
            <a:spAutoFit/>
          </a:bodyPr>
          <a:lstStyle/>
          <a:p>
            <a:pPr>
              <a:lnSpc>
                <a:spcPct val="80000"/>
              </a:lnSpc>
            </a:pPr>
            <a:endParaRPr lang="en-US" sz="1400" dirty="0">
              <a:solidFill>
                <a:schemeClr val="tx1"/>
              </a:solidFill>
              <a:latin typeface="Arial" pitchFamily="34" charset="0"/>
            </a:endParaRPr>
          </a:p>
          <a:p>
            <a:endParaRPr lang="en-US" sz="1000" dirty="0">
              <a:solidFill>
                <a:schemeClr val="tx1"/>
              </a:solidFill>
              <a:latin typeface="Times New Roman" pitchFamily="18" charset="0"/>
            </a:endParaRPr>
          </a:p>
        </p:txBody>
      </p:sp>
      <p:sp>
        <p:nvSpPr>
          <p:cNvPr id="4109" name="Text Box 20"/>
          <p:cNvSpPr txBox="1">
            <a:spLocks noChangeArrowheads="1"/>
          </p:cNvSpPr>
          <p:nvPr/>
        </p:nvSpPr>
        <p:spPr bwMode="auto">
          <a:xfrm>
            <a:off x="2286000" y="2324100"/>
            <a:ext cx="100647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200" u="sng" dirty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3094" name="Rectangle 26"/>
          <p:cNvSpPr>
            <a:spLocks noChangeArrowheads="1"/>
          </p:cNvSpPr>
          <p:nvPr/>
        </p:nvSpPr>
        <p:spPr bwMode="auto">
          <a:xfrm>
            <a:off x="2286000" y="1600200"/>
            <a:ext cx="1358900" cy="41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46038" tIns="46038" rIns="46038" bIns="46038">
            <a:spAutoFit/>
          </a:bodyPr>
          <a:lstStyle/>
          <a:p>
            <a:pPr algn="ctr">
              <a:lnSpc>
                <a:spcPct val="80000"/>
              </a:lnSpc>
              <a:defRPr/>
            </a:pPr>
            <a:r>
              <a:rPr lang="en-US" sz="1050" dirty="0">
                <a:solidFill>
                  <a:schemeClr val="bg1"/>
                </a:solidFill>
                <a:latin typeface="Arial" pitchFamily="34" charset="0"/>
                <a:cs typeface="Arial" charset="0"/>
              </a:rPr>
              <a:t>Joe  </a:t>
            </a:r>
            <a:r>
              <a:rPr lang="en-US" sz="1050" dirty="0" smtClean="0">
                <a:solidFill>
                  <a:schemeClr val="bg1"/>
                </a:solidFill>
                <a:latin typeface="Arial" pitchFamily="34" charset="0"/>
                <a:cs typeface="Arial" charset="0"/>
              </a:rPr>
              <a:t>Roberts</a:t>
            </a:r>
            <a:endParaRPr lang="en-US" sz="1050" dirty="0">
              <a:solidFill>
                <a:schemeClr val="bg1"/>
              </a:solidFill>
              <a:latin typeface="Arial" pitchFamily="34" charset="0"/>
              <a:cs typeface="Arial" charset="0"/>
            </a:endParaRPr>
          </a:p>
          <a:p>
            <a:pPr algn="ctr">
              <a:lnSpc>
                <a:spcPct val="80000"/>
              </a:lnSpc>
              <a:defRPr/>
            </a:pPr>
            <a:r>
              <a:rPr lang="en-US" sz="800" dirty="0">
                <a:solidFill>
                  <a:schemeClr val="bg1"/>
                </a:solidFill>
                <a:latin typeface="Arial" pitchFamily="34" charset="0"/>
                <a:cs typeface="Arial" charset="0"/>
              </a:rPr>
              <a:t>Sales Center VP </a:t>
            </a:r>
          </a:p>
          <a:p>
            <a:pPr algn="ctr">
              <a:lnSpc>
                <a:spcPct val="80000"/>
              </a:lnSpc>
              <a:defRPr/>
            </a:pPr>
            <a:r>
              <a:rPr lang="en-US" sz="800" dirty="0">
                <a:solidFill>
                  <a:schemeClr val="bg1"/>
                </a:solidFill>
                <a:latin typeface="Arial" pitchFamily="34" charset="0"/>
                <a:cs typeface="Arial" charset="0"/>
              </a:rPr>
              <a:t>AT&amp;T Business Sales</a:t>
            </a:r>
            <a:endParaRPr lang="en-US" sz="1800" dirty="0">
              <a:solidFill>
                <a:schemeClr val="bg1"/>
              </a:solidFill>
              <a:latin typeface="Times New Roman" pitchFamily="18" charset="0"/>
              <a:cs typeface="Arial" charset="0"/>
            </a:endParaRPr>
          </a:p>
        </p:txBody>
      </p:sp>
      <p:sp>
        <p:nvSpPr>
          <p:cNvPr id="3101" name="Rectangle 38"/>
          <p:cNvSpPr>
            <a:spLocks noChangeArrowheads="1"/>
          </p:cNvSpPr>
          <p:nvPr/>
        </p:nvSpPr>
        <p:spPr bwMode="auto">
          <a:xfrm>
            <a:off x="1981200" y="2133600"/>
            <a:ext cx="129540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46038" tIns="46038" rIns="46038" bIns="46038">
            <a:spAutoFit/>
          </a:bodyPr>
          <a:lstStyle/>
          <a:p>
            <a:pPr algn="ctr">
              <a:lnSpc>
                <a:spcPct val="80000"/>
              </a:lnSpc>
              <a:defRPr/>
            </a:pPr>
            <a:r>
              <a:rPr lang="en-US" sz="1050" dirty="0">
                <a:solidFill>
                  <a:schemeClr val="bg1"/>
                </a:solidFill>
                <a:latin typeface="Arial" pitchFamily="34" charset="0"/>
                <a:cs typeface="Arial" charset="0"/>
              </a:rPr>
              <a:t>Jim Jeffcoat</a:t>
            </a:r>
          </a:p>
          <a:p>
            <a:pPr algn="ctr">
              <a:lnSpc>
                <a:spcPct val="80000"/>
              </a:lnSpc>
              <a:defRPr/>
            </a:pPr>
            <a:r>
              <a:rPr lang="en-US" sz="800" dirty="0">
                <a:solidFill>
                  <a:schemeClr val="bg1"/>
                </a:solidFill>
                <a:latin typeface="Arial" pitchFamily="34" charset="0"/>
                <a:cs typeface="Arial" charset="0"/>
              </a:rPr>
              <a:t>AVP Service Management</a:t>
            </a:r>
            <a:endParaRPr lang="en-US" sz="1800" dirty="0">
              <a:solidFill>
                <a:schemeClr val="bg1"/>
              </a:solidFill>
              <a:latin typeface="Times New Roman" pitchFamily="18" charset="0"/>
              <a:cs typeface="Arial" charset="0"/>
            </a:endParaRPr>
          </a:p>
        </p:txBody>
      </p:sp>
      <p:sp>
        <p:nvSpPr>
          <p:cNvPr id="3102" name="Rectangle 42"/>
          <p:cNvSpPr>
            <a:spLocks noChangeArrowheads="1"/>
          </p:cNvSpPr>
          <p:nvPr/>
        </p:nvSpPr>
        <p:spPr bwMode="auto">
          <a:xfrm>
            <a:off x="1524000" y="2743200"/>
            <a:ext cx="1549400" cy="41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46038" tIns="46038" rIns="46038" bIns="46038">
            <a:spAutoFit/>
          </a:bodyPr>
          <a:lstStyle/>
          <a:p>
            <a:pPr algn="ctr">
              <a:lnSpc>
                <a:spcPct val="80000"/>
              </a:lnSpc>
              <a:defRPr/>
            </a:pPr>
            <a:r>
              <a:rPr lang="en-US" sz="1050" dirty="0">
                <a:solidFill>
                  <a:schemeClr val="bg1"/>
                </a:solidFill>
                <a:latin typeface="Arial" pitchFamily="34" charset="0"/>
                <a:cs typeface="Arial" charset="0"/>
              </a:rPr>
              <a:t>Peter Feldman</a:t>
            </a:r>
          </a:p>
          <a:p>
            <a:pPr algn="ctr">
              <a:lnSpc>
                <a:spcPct val="80000"/>
              </a:lnSpc>
              <a:defRPr/>
            </a:pPr>
            <a:r>
              <a:rPr lang="en-US" sz="800" dirty="0">
                <a:solidFill>
                  <a:schemeClr val="bg1"/>
                </a:solidFill>
                <a:latin typeface="Arial" pitchFamily="34" charset="0"/>
                <a:cs typeface="Arial" charset="0"/>
              </a:rPr>
              <a:t>AVP Engineering</a:t>
            </a:r>
          </a:p>
          <a:p>
            <a:pPr algn="ctr">
              <a:lnSpc>
                <a:spcPct val="80000"/>
              </a:lnSpc>
              <a:defRPr/>
            </a:pPr>
            <a:r>
              <a:rPr lang="en-US" sz="800" dirty="0">
                <a:solidFill>
                  <a:schemeClr val="bg1"/>
                </a:solidFill>
                <a:latin typeface="Arial" pitchFamily="34" charset="0"/>
                <a:cs typeface="Arial" charset="0"/>
              </a:rPr>
              <a:t>Wi-Fi Solutions </a:t>
            </a:r>
            <a:endParaRPr lang="en-US" sz="1800" dirty="0">
              <a:solidFill>
                <a:schemeClr val="bg1"/>
              </a:solidFill>
              <a:latin typeface="Times New Roman" pitchFamily="18" charset="0"/>
              <a:cs typeface="Arial" charset="0"/>
            </a:endParaRPr>
          </a:p>
        </p:txBody>
      </p:sp>
      <p:sp>
        <p:nvSpPr>
          <p:cNvPr id="4116" name="Rectangle 43"/>
          <p:cNvSpPr>
            <a:spLocks noChangeArrowheads="1"/>
          </p:cNvSpPr>
          <p:nvPr/>
        </p:nvSpPr>
        <p:spPr bwMode="auto">
          <a:xfrm>
            <a:off x="4343400" y="4267200"/>
            <a:ext cx="1627188" cy="449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46038" tIns="46038" rIns="46038" bIns="46038">
            <a:spAutoFit/>
          </a:bodyPr>
          <a:lstStyle/>
          <a:p>
            <a:pPr>
              <a:lnSpc>
                <a:spcPct val="80000"/>
              </a:lnSpc>
            </a:pPr>
            <a:r>
              <a:rPr lang="en-US" sz="1100" dirty="0">
                <a:solidFill>
                  <a:schemeClr val="bg1"/>
                </a:solidFill>
                <a:latin typeface="Arial" pitchFamily="34" charset="0"/>
              </a:rPr>
              <a:t>Adam Brzyski</a:t>
            </a:r>
          </a:p>
          <a:p>
            <a:pPr>
              <a:lnSpc>
                <a:spcPct val="80000"/>
              </a:lnSpc>
            </a:pPr>
            <a:r>
              <a:rPr lang="en-US" sz="900" dirty="0">
                <a:solidFill>
                  <a:schemeClr val="bg1"/>
                </a:solidFill>
                <a:latin typeface="Arial" pitchFamily="34" charset="0"/>
              </a:rPr>
              <a:t>Network Integration Engagement Manager</a:t>
            </a:r>
            <a:endParaRPr lang="en-US" sz="900" dirty="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4117" name="Rectangle 9"/>
          <p:cNvSpPr>
            <a:spLocks noChangeArrowheads="1"/>
          </p:cNvSpPr>
          <p:nvPr/>
        </p:nvSpPr>
        <p:spPr bwMode="auto">
          <a:xfrm>
            <a:off x="5943600" y="3505200"/>
            <a:ext cx="13716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46038" tIns="46038" rIns="46038" bIns="46038">
            <a:spAutoFit/>
          </a:bodyPr>
          <a:lstStyle/>
          <a:p>
            <a:pPr>
              <a:lnSpc>
                <a:spcPct val="80000"/>
              </a:lnSpc>
            </a:pPr>
            <a:r>
              <a:rPr lang="en-US" sz="1100" dirty="0">
                <a:solidFill>
                  <a:schemeClr val="bg1"/>
                </a:solidFill>
                <a:latin typeface="Arial" pitchFamily="34" charset="0"/>
              </a:rPr>
              <a:t>Phil Hartfield </a:t>
            </a:r>
          </a:p>
          <a:p>
            <a:r>
              <a:rPr lang="en-US" sz="900" dirty="0">
                <a:solidFill>
                  <a:schemeClr val="bg1"/>
                </a:solidFill>
                <a:latin typeface="Arial" pitchFamily="34" charset="0"/>
              </a:rPr>
              <a:t>WiFi Sales Director</a:t>
            </a:r>
            <a:endParaRPr lang="en-US" sz="900" dirty="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4118" name="Rectangle 9"/>
          <p:cNvSpPr>
            <a:spLocks noChangeArrowheads="1"/>
          </p:cNvSpPr>
          <p:nvPr/>
        </p:nvSpPr>
        <p:spPr bwMode="auto">
          <a:xfrm>
            <a:off x="5257800" y="3200400"/>
            <a:ext cx="1219200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46038" tIns="46038" rIns="46038" bIns="46038">
            <a:spAutoFit/>
          </a:bodyPr>
          <a:lstStyle/>
          <a:p>
            <a:pPr>
              <a:lnSpc>
                <a:spcPct val="80000"/>
              </a:lnSpc>
            </a:pPr>
            <a:r>
              <a:rPr lang="en-US" sz="1100" dirty="0">
                <a:solidFill>
                  <a:schemeClr val="bg1"/>
                </a:solidFill>
                <a:latin typeface="Arial" pitchFamily="34" charset="0"/>
              </a:rPr>
              <a:t>Glenn Wolonsky  </a:t>
            </a:r>
            <a:r>
              <a:rPr lang="en-US" sz="900" dirty="0">
                <a:solidFill>
                  <a:schemeClr val="bg1"/>
                </a:solidFill>
                <a:latin typeface="Arial" pitchFamily="34" charset="0"/>
              </a:rPr>
              <a:t>General Manager</a:t>
            </a:r>
            <a:endParaRPr lang="en-US" sz="900" dirty="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4119" name="Rectangle 9"/>
          <p:cNvSpPr>
            <a:spLocks noChangeArrowheads="1"/>
          </p:cNvSpPr>
          <p:nvPr/>
        </p:nvSpPr>
        <p:spPr bwMode="auto">
          <a:xfrm>
            <a:off x="4495800" y="3581400"/>
            <a:ext cx="1676400" cy="560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46038" tIns="46038" rIns="46038" bIns="46038">
            <a:spAutoFit/>
          </a:bodyPr>
          <a:lstStyle/>
          <a:p>
            <a:pPr>
              <a:lnSpc>
                <a:spcPct val="80000"/>
              </a:lnSpc>
            </a:pPr>
            <a:r>
              <a:rPr lang="en-US" sz="1100" dirty="0">
                <a:solidFill>
                  <a:schemeClr val="bg1"/>
                </a:solidFill>
                <a:latin typeface="Arial" pitchFamily="34" charset="0"/>
              </a:rPr>
              <a:t>Tim Thompson </a:t>
            </a:r>
          </a:p>
          <a:p>
            <a:pPr>
              <a:lnSpc>
                <a:spcPct val="80000"/>
              </a:lnSpc>
            </a:pPr>
            <a:r>
              <a:rPr lang="en-US" sz="900" dirty="0">
                <a:solidFill>
                  <a:schemeClr val="bg1"/>
                </a:solidFill>
                <a:latin typeface="Arial" pitchFamily="34" charset="0"/>
              </a:rPr>
              <a:t>Director </a:t>
            </a:r>
          </a:p>
          <a:p>
            <a:pPr>
              <a:lnSpc>
                <a:spcPct val="80000"/>
              </a:lnSpc>
            </a:pPr>
            <a:r>
              <a:rPr lang="en-US" sz="900" dirty="0">
                <a:solidFill>
                  <a:schemeClr val="bg1"/>
                </a:solidFill>
                <a:latin typeface="Arial" pitchFamily="34" charset="0"/>
              </a:rPr>
              <a:t>Strategic Client Group</a:t>
            </a:r>
          </a:p>
          <a:p>
            <a:pPr>
              <a:lnSpc>
                <a:spcPct val="80000"/>
              </a:lnSpc>
            </a:pPr>
            <a:endParaRPr lang="en-US" sz="900" dirty="0">
              <a:solidFill>
                <a:schemeClr val="bg1"/>
              </a:solidFill>
              <a:latin typeface="Arial" pitchFamily="34" charset="0"/>
            </a:endParaRPr>
          </a:p>
        </p:txBody>
      </p:sp>
      <p:sp>
        <p:nvSpPr>
          <p:cNvPr id="4120" name="Rectangle 9"/>
          <p:cNvSpPr>
            <a:spLocks noChangeArrowheads="1"/>
          </p:cNvSpPr>
          <p:nvPr/>
        </p:nvSpPr>
        <p:spPr bwMode="auto">
          <a:xfrm>
            <a:off x="5943600" y="3886200"/>
            <a:ext cx="1752600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46038" tIns="46038" rIns="46038" bIns="46038">
            <a:spAutoFit/>
          </a:bodyPr>
          <a:lstStyle/>
          <a:p>
            <a:pPr>
              <a:lnSpc>
                <a:spcPct val="80000"/>
              </a:lnSpc>
            </a:pPr>
            <a:r>
              <a:rPr lang="en-US" sz="1100" dirty="0">
                <a:solidFill>
                  <a:schemeClr val="bg1"/>
                </a:solidFill>
                <a:latin typeface="Arial" pitchFamily="34" charset="0"/>
              </a:rPr>
              <a:t>Kendal Showalter</a:t>
            </a:r>
          </a:p>
          <a:p>
            <a:r>
              <a:rPr lang="en-US" sz="900" dirty="0">
                <a:solidFill>
                  <a:schemeClr val="bg1"/>
                </a:solidFill>
                <a:latin typeface="Arial" pitchFamily="34" charset="0"/>
              </a:rPr>
              <a:t>Area Manager Service Mgmt AWS</a:t>
            </a:r>
            <a:endParaRPr lang="en-US" sz="900" dirty="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4122" name="Oval 51"/>
          <p:cNvSpPr>
            <a:spLocks noChangeArrowheads="1"/>
          </p:cNvSpPr>
          <p:nvPr/>
        </p:nvSpPr>
        <p:spPr bwMode="auto">
          <a:xfrm>
            <a:off x="3810000" y="1828800"/>
            <a:ext cx="1676400" cy="304800"/>
          </a:xfrm>
          <a:prstGeom prst="ellipse">
            <a:avLst/>
          </a:prstGeom>
          <a:noFill/>
          <a:ln w="12700" algn="ctr">
            <a:noFill/>
            <a:round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endParaRPr lang="en-US" dirty="0"/>
          </a:p>
        </p:txBody>
      </p:sp>
      <p:sp>
        <p:nvSpPr>
          <p:cNvPr id="4123" name="Oval 52"/>
          <p:cNvSpPr>
            <a:spLocks noChangeArrowheads="1"/>
          </p:cNvSpPr>
          <p:nvPr/>
        </p:nvSpPr>
        <p:spPr bwMode="auto">
          <a:xfrm>
            <a:off x="3886200" y="1828800"/>
            <a:ext cx="1524000" cy="304800"/>
          </a:xfrm>
          <a:prstGeom prst="ellipse">
            <a:avLst/>
          </a:prstGeom>
          <a:noFill/>
          <a:ln w="12700" algn="ctr">
            <a:noFill/>
            <a:round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endParaRPr lang="en-US" dirty="0"/>
          </a:p>
        </p:txBody>
      </p:sp>
      <p:sp>
        <p:nvSpPr>
          <p:cNvPr id="4125" name="Rectangle 43"/>
          <p:cNvSpPr>
            <a:spLocks noChangeArrowheads="1"/>
          </p:cNvSpPr>
          <p:nvPr/>
        </p:nvSpPr>
        <p:spPr bwMode="auto">
          <a:xfrm>
            <a:off x="4495800" y="4876800"/>
            <a:ext cx="1627188" cy="449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46038" tIns="46038" rIns="46038" bIns="46038">
            <a:spAutoFit/>
          </a:bodyPr>
          <a:lstStyle/>
          <a:p>
            <a:pPr>
              <a:lnSpc>
                <a:spcPct val="80000"/>
              </a:lnSpc>
            </a:pPr>
            <a:r>
              <a:rPr lang="en-US" sz="1100" dirty="0">
                <a:solidFill>
                  <a:schemeClr val="bg1"/>
                </a:solidFill>
                <a:latin typeface="Arial" pitchFamily="34" charset="0"/>
              </a:rPr>
              <a:t>Bobby Stroud</a:t>
            </a:r>
          </a:p>
          <a:p>
            <a:pPr>
              <a:lnSpc>
                <a:spcPct val="80000"/>
              </a:lnSpc>
            </a:pPr>
            <a:r>
              <a:rPr lang="en-US" sz="900" dirty="0">
                <a:solidFill>
                  <a:schemeClr val="bg1"/>
                </a:solidFill>
                <a:latin typeface="Arial" pitchFamily="34" charset="0"/>
              </a:rPr>
              <a:t>Network Integration Engagement Manager</a:t>
            </a:r>
            <a:endParaRPr lang="en-US" sz="900" dirty="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4126" name="Rectangle 9"/>
          <p:cNvSpPr>
            <a:spLocks noChangeArrowheads="1"/>
          </p:cNvSpPr>
          <p:nvPr/>
        </p:nvSpPr>
        <p:spPr bwMode="auto">
          <a:xfrm>
            <a:off x="5943600" y="4343400"/>
            <a:ext cx="1752600" cy="5053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46038" tIns="46038" rIns="46038" bIns="46038">
            <a:spAutoFit/>
          </a:bodyPr>
          <a:lstStyle/>
          <a:p>
            <a:pPr>
              <a:lnSpc>
                <a:spcPct val="80000"/>
              </a:lnSpc>
            </a:pPr>
            <a:r>
              <a:rPr lang="en-US" sz="1100" dirty="0">
                <a:solidFill>
                  <a:schemeClr val="bg1"/>
                </a:solidFill>
                <a:latin typeface="Arial" pitchFamily="34" charset="0"/>
              </a:rPr>
              <a:t>Alania Cater</a:t>
            </a:r>
          </a:p>
          <a:p>
            <a:r>
              <a:rPr lang="en-US" sz="900" dirty="0">
                <a:solidFill>
                  <a:schemeClr val="bg1"/>
                </a:solidFill>
                <a:latin typeface="Arial" pitchFamily="34" charset="0"/>
              </a:rPr>
              <a:t>Area </a:t>
            </a:r>
            <a:r>
              <a:rPr lang="en-US" sz="900" dirty="0" smtClean="0">
                <a:solidFill>
                  <a:schemeClr val="bg1"/>
                </a:solidFill>
                <a:latin typeface="Arial" pitchFamily="34" charset="0"/>
              </a:rPr>
              <a:t>Mgr – Venue Deployment AWS</a:t>
            </a:r>
            <a:endParaRPr lang="en-US" sz="900" dirty="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4127" name="Rectangle 9"/>
          <p:cNvSpPr>
            <a:spLocks noChangeArrowheads="1"/>
          </p:cNvSpPr>
          <p:nvPr/>
        </p:nvSpPr>
        <p:spPr bwMode="auto">
          <a:xfrm>
            <a:off x="5943600" y="4800600"/>
            <a:ext cx="1752600" cy="5053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46038" tIns="46038" rIns="46038" bIns="46038">
            <a:spAutoFit/>
          </a:bodyPr>
          <a:lstStyle/>
          <a:p>
            <a:pPr>
              <a:lnSpc>
                <a:spcPct val="80000"/>
              </a:lnSpc>
            </a:pPr>
            <a:r>
              <a:rPr lang="en-US" sz="1100" dirty="0">
                <a:solidFill>
                  <a:schemeClr val="bg1"/>
                </a:solidFill>
                <a:latin typeface="Arial" pitchFamily="34" charset="0"/>
              </a:rPr>
              <a:t>Micah McDonald</a:t>
            </a:r>
          </a:p>
          <a:p>
            <a:r>
              <a:rPr lang="en-US" sz="900" dirty="0">
                <a:solidFill>
                  <a:schemeClr val="bg1"/>
                </a:solidFill>
                <a:latin typeface="Arial" pitchFamily="34" charset="0"/>
              </a:rPr>
              <a:t>Area </a:t>
            </a:r>
            <a:r>
              <a:rPr lang="en-US" sz="900" dirty="0" smtClean="0">
                <a:solidFill>
                  <a:schemeClr val="bg1"/>
                </a:solidFill>
                <a:latin typeface="Arial" pitchFamily="34" charset="0"/>
              </a:rPr>
              <a:t>Mgr – Venue Deployment </a:t>
            </a:r>
            <a:r>
              <a:rPr lang="en-US" sz="900" dirty="0">
                <a:solidFill>
                  <a:schemeClr val="bg1"/>
                </a:solidFill>
                <a:latin typeface="Arial" pitchFamily="34" charset="0"/>
              </a:rPr>
              <a:t>AWS</a:t>
            </a:r>
            <a:endParaRPr lang="en-US" sz="900" dirty="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67" name="Rectangle 42"/>
          <p:cNvSpPr>
            <a:spLocks noChangeArrowheads="1"/>
          </p:cNvSpPr>
          <p:nvPr/>
        </p:nvSpPr>
        <p:spPr bwMode="auto">
          <a:xfrm>
            <a:off x="1524000" y="3581400"/>
            <a:ext cx="1549400" cy="41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46038" tIns="46038" rIns="46038" bIns="46038">
            <a:spAutoFit/>
          </a:bodyPr>
          <a:lstStyle/>
          <a:p>
            <a:pPr algn="ctr">
              <a:lnSpc>
                <a:spcPct val="80000"/>
              </a:lnSpc>
              <a:defRPr/>
            </a:pPr>
            <a:r>
              <a:rPr lang="en-US" sz="1050" dirty="0">
                <a:solidFill>
                  <a:schemeClr val="bg1"/>
                </a:solidFill>
                <a:latin typeface="Arial" pitchFamily="34" charset="0"/>
                <a:cs typeface="Arial" charset="0"/>
              </a:rPr>
              <a:t>Andrew Bouseman</a:t>
            </a:r>
          </a:p>
          <a:p>
            <a:pPr algn="ctr">
              <a:lnSpc>
                <a:spcPct val="80000"/>
              </a:lnSpc>
              <a:defRPr/>
            </a:pPr>
            <a:r>
              <a:rPr lang="en-US" sz="800" dirty="0">
                <a:solidFill>
                  <a:schemeClr val="bg1"/>
                </a:solidFill>
                <a:latin typeface="Arial" pitchFamily="34" charset="0"/>
                <a:cs typeface="Arial" charset="0"/>
              </a:rPr>
              <a:t>AVP Network Services</a:t>
            </a:r>
          </a:p>
          <a:p>
            <a:pPr algn="ctr">
              <a:lnSpc>
                <a:spcPct val="80000"/>
              </a:lnSpc>
              <a:defRPr/>
            </a:pPr>
            <a:r>
              <a:rPr lang="en-US" sz="800" dirty="0">
                <a:solidFill>
                  <a:schemeClr val="bg1"/>
                </a:solidFill>
                <a:latin typeface="Arial" pitchFamily="34" charset="0"/>
                <a:cs typeface="Arial" charset="0"/>
              </a:rPr>
              <a:t>Wi-Fi Solutions </a:t>
            </a:r>
            <a:endParaRPr lang="en-US" sz="1800" dirty="0">
              <a:solidFill>
                <a:schemeClr val="bg1"/>
              </a:solidFill>
              <a:latin typeface="Times New Roman" pitchFamily="18" charset="0"/>
              <a:cs typeface="Arial" charset="0"/>
            </a:endParaRPr>
          </a:p>
        </p:txBody>
      </p:sp>
      <p:sp>
        <p:nvSpPr>
          <p:cNvPr id="39" name="Title 38"/>
          <p:cNvSpPr>
            <a:spLocks noGrp="1"/>
          </p:cNvSpPr>
          <p:nvPr>
            <p:ph type="title"/>
          </p:nvPr>
        </p:nvSpPr>
        <p:spPr>
          <a:xfrm>
            <a:off x="401642" y="228600"/>
            <a:ext cx="7294558" cy="838200"/>
          </a:xfrm>
        </p:spPr>
        <p:txBody>
          <a:bodyPr/>
          <a:lstStyle/>
          <a:p>
            <a:r>
              <a:rPr lang="en-US" sz="2400" dirty="0" smtClean="0">
                <a:solidFill>
                  <a:srgbClr val="002060"/>
                </a:solidFill>
              </a:rPr>
              <a:t>ATT Contact &amp; Escalation Process Matrix</a:t>
            </a:r>
            <a:endParaRPr lang="en-US" sz="2400" dirty="0">
              <a:solidFill>
                <a:srgbClr val="002060"/>
              </a:solidFill>
            </a:endParaRPr>
          </a:p>
        </p:txBody>
      </p:sp>
      <p:sp>
        <p:nvSpPr>
          <p:cNvPr id="41" name="Slide Number Placeholder 7"/>
          <p:cNvSpPr>
            <a:spLocks noGrp="1"/>
          </p:cNvSpPr>
          <p:nvPr>
            <p:ph type="sldNum" sz="quarter" idx="4294967295"/>
          </p:nvPr>
        </p:nvSpPr>
        <p:spPr>
          <a:xfrm>
            <a:off x="400051" y="6335713"/>
            <a:ext cx="384175" cy="1524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l" eaLnBrk="0" hangingPunct="0">
              <a:spcBef>
                <a:spcPct val="50000"/>
              </a:spcBef>
              <a:defRPr sz="800" b="1">
                <a:solidFill>
                  <a:srgbClr val="484848"/>
                </a:solidFill>
                <a:latin typeface="Verdana" pitchFamily="-111" charset="0"/>
                <a:ea typeface="Arial" pitchFamily="-111" charset="-52"/>
                <a:cs typeface="Arial" pitchFamily="-111" charset="-52"/>
              </a:defRPr>
            </a:lvl1pPr>
          </a:lstStyle>
          <a:p>
            <a:pPr>
              <a:defRPr/>
            </a:pPr>
            <a:fld id="{9BDBC149-3298-4139-AB78-588BA4CEFECF}" type="slidenum">
              <a:rPr lang="en-US"/>
              <a:pPr>
                <a:defRPr/>
              </a:pPr>
              <a:t>7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08643089"/>
              </p:ext>
            </p:extLst>
          </p:nvPr>
        </p:nvGraphicFramePr>
        <p:xfrm>
          <a:off x="448128" y="1219199"/>
          <a:ext cx="7324272" cy="303711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33072"/>
                <a:gridCol w="3429000"/>
                <a:gridCol w="1066800"/>
                <a:gridCol w="1295400"/>
              </a:tblGrid>
              <a:tr h="60742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200" dirty="0" smtClean="0">
                          <a:effectLst/>
                        </a:rPr>
                        <a:t>ATT Contact</a:t>
                      </a:r>
                      <a:endParaRPr lang="en-US" sz="1200" b="1" dirty="0">
                        <a:solidFill>
                          <a:srgbClr val="002060"/>
                        </a:solidFill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200" dirty="0" smtClean="0">
                          <a:effectLst/>
                        </a:rPr>
                        <a:t>Title / Position</a:t>
                      </a:r>
                      <a:endParaRPr lang="en-US" sz="1200" b="1" dirty="0">
                        <a:solidFill>
                          <a:srgbClr val="002060"/>
                        </a:solidFill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kern="1200" dirty="0" smtClean="0">
                          <a:effectLst/>
                        </a:rPr>
                        <a:t>Abbr.</a:t>
                      </a:r>
                      <a:endParaRPr lang="en-US" sz="1200" b="1" kern="1200" dirty="0" smtClean="0">
                        <a:solidFill>
                          <a:srgbClr val="002060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200" dirty="0" smtClean="0">
                          <a:effectLst/>
                        </a:rPr>
                        <a:t>Phone #</a:t>
                      </a:r>
                      <a:endParaRPr lang="en-US" sz="1200" b="1" dirty="0">
                        <a:solidFill>
                          <a:srgbClr val="002060"/>
                        </a:solidFill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anchor="ctr"/>
                </a:tc>
              </a:tr>
              <a:tr h="60742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000" dirty="0" smtClean="0">
                          <a:effectLst/>
                        </a:rPr>
                        <a:t>Kelly Foster</a:t>
                      </a:r>
                      <a:endParaRPr lang="en-US" sz="1000" b="1" dirty="0">
                        <a:solidFill>
                          <a:srgbClr val="002060"/>
                        </a:solidFill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000" dirty="0" smtClean="0">
                          <a:solidFill>
                            <a:srgbClr val="002060"/>
                          </a:solidFill>
                          <a:effectLst/>
                        </a:rPr>
                        <a:t>ATT Service Executive</a:t>
                      </a:r>
                      <a:endParaRPr lang="en-US" sz="1000" b="0" dirty="0">
                        <a:solidFill>
                          <a:srgbClr val="002060"/>
                        </a:solidFill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kern="1200" dirty="0" smtClean="0">
                          <a:solidFill>
                            <a:srgbClr val="002060"/>
                          </a:solidFill>
                          <a:effectLst/>
                        </a:rPr>
                        <a:t>ATT SE</a:t>
                      </a:r>
                      <a:endParaRPr lang="en-US" sz="1000" b="0" kern="1200" dirty="0" smtClean="0">
                        <a:solidFill>
                          <a:srgbClr val="002060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 smtClean="0">
                          <a:solidFill>
                            <a:srgbClr val="002060"/>
                          </a:solidFill>
                          <a:effectLst/>
                        </a:rPr>
                        <a:t>512.568.4608</a:t>
                      </a:r>
                      <a:endParaRPr lang="en-US" sz="1000" b="0" dirty="0">
                        <a:solidFill>
                          <a:srgbClr val="002060"/>
                        </a:solidFill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anchor="ctr"/>
                </a:tc>
              </a:tr>
              <a:tr h="60742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000" baseline="0" dirty="0" smtClean="0">
                          <a:effectLst/>
                        </a:rPr>
                        <a:t>Debby Guida</a:t>
                      </a:r>
                      <a:endParaRPr lang="en-US" sz="1000" b="1" i="0" baseline="0" dirty="0">
                        <a:solidFill>
                          <a:srgbClr val="002060"/>
                        </a:solidFill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000" baseline="0" dirty="0" smtClean="0">
                          <a:solidFill>
                            <a:srgbClr val="002060"/>
                          </a:solidFill>
                          <a:effectLst/>
                        </a:rPr>
                        <a:t>ATT Project Manager</a:t>
                      </a:r>
                      <a:endParaRPr lang="en-US" sz="1000" b="0" i="0" baseline="0" dirty="0">
                        <a:solidFill>
                          <a:srgbClr val="002060"/>
                        </a:solidFill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000" dirty="0" smtClean="0">
                          <a:solidFill>
                            <a:srgbClr val="002060"/>
                          </a:solidFill>
                          <a:effectLst/>
                        </a:rPr>
                        <a:t>ATT PM</a:t>
                      </a:r>
                      <a:endParaRPr lang="en-US" sz="1000" b="0" dirty="0">
                        <a:solidFill>
                          <a:srgbClr val="002060"/>
                        </a:solidFill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000" baseline="0" dirty="0" smtClean="0">
                          <a:solidFill>
                            <a:srgbClr val="002060"/>
                          </a:solidFill>
                          <a:effectLst/>
                        </a:rPr>
                        <a:t>512.519.6743</a:t>
                      </a:r>
                      <a:endParaRPr lang="en-US" sz="1000" b="0" i="0" baseline="0" dirty="0">
                        <a:solidFill>
                          <a:srgbClr val="002060"/>
                        </a:solidFill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anchor="ctr"/>
                </a:tc>
              </a:tr>
              <a:tr h="60742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000" dirty="0" smtClean="0">
                          <a:effectLst/>
                        </a:rPr>
                        <a:t>Lucien Gaudet</a:t>
                      </a:r>
                      <a:endParaRPr lang="en-US" sz="1000" b="1" dirty="0" smtClean="0">
                        <a:solidFill>
                          <a:srgbClr val="002060"/>
                        </a:solidFill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000" dirty="0" smtClean="0">
                          <a:solidFill>
                            <a:srgbClr val="002060"/>
                          </a:solidFill>
                          <a:effectLst/>
                        </a:rPr>
                        <a:t>ATT Senior Network Engineer</a:t>
                      </a:r>
                      <a:endParaRPr lang="en-US" sz="1000" b="0" dirty="0">
                        <a:solidFill>
                          <a:srgbClr val="002060"/>
                        </a:solidFill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000" dirty="0" smtClean="0">
                          <a:solidFill>
                            <a:srgbClr val="002060"/>
                          </a:solidFill>
                          <a:effectLst/>
                        </a:rPr>
                        <a:t>ATT SNE</a:t>
                      </a:r>
                      <a:endParaRPr lang="en-US" sz="1000" b="0" dirty="0">
                        <a:solidFill>
                          <a:srgbClr val="002060"/>
                        </a:solidFill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kern="1200" dirty="0" smtClean="0">
                          <a:solidFill>
                            <a:srgbClr val="002060"/>
                          </a:solidFill>
                          <a:effectLst/>
                        </a:rPr>
                        <a:t>512.568.4608</a:t>
                      </a:r>
                      <a:endParaRPr lang="en-US" sz="1000" b="0" kern="1200" dirty="0">
                        <a:solidFill>
                          <a:srgbClr val="002060"/>
                        </a:solidFill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anchor="ctr"/>
                </a:tc>
              </a:tr>
              <a:tr h="60742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000" dirty="0" smtClean="0">
                          <a:effectLst/>
                        </a:rPr>
                        <a:t>ATT Bat Phone</a:t>
                      </a:r>
                      <a:endParaRPr lang="en-US" sz="1000" b="1" dirty="0">
                        <a:solidFill>
                          <a:srgbClr val="002060"/>
                        </a:solidFill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u="none" strike="noStrike" dirty="0" smtClean="0">
                          <a:solidFill>
                            <a:srgbClr val="002060"/>
                          </a:solidFill>
                          <a:effectLst/>
                        </a:rPr>
                        <a:t>ATT NOC (TTL) Technical</a:t>
                      </a:r>
                      <a:r>
                        <a:rPr lang="en-US" sz="1000" u="none" strike="noStrike" baseline="0" dirty="0" smtClean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en-US" sz="1000" u="none" strike="noStrike" dirty="0" smtClean="0">
                          <a:solidFill>
                            <a:srgbClr val="002060"/>
                          </a:solidFill>
                          <a:effectLst/>
                        </a:rPr>
                        <a:t>Team Lead On Duty</a:t>
                      </a:r>
                      <a:endParaRPr lang="en-US" sz="1000" u="none" strike="noStrike" kern="1200" dirty="0" smtClean="0">
                        <a:solidFill>
                          <a:srgbClr val="002060"/>
                        </a:solidFill>
                        <a:effectLst/>
                      </a:endParaRPr>
                    </a:p>
                    <a:p>
                      <a:pPr algn="l" fontAlgn="b"/>
                      <a:r>
                        <a:rPr lang="en-US" sz="900" b="1" u="none" strike="noStrike" dirty="0" smtClean="0">
                          <a:solidFill>
                            <a:srgbClr val="0000FF"/>
                          </a:solidFill>
                          <a:effectLst/>
                        </a:rPr>
                        <a:t>**Used </a:t>
                      </a:r>
                      <a:r>
                        <a:rPr lang="en-US" sz="900" b="1" u="none" strike="noStrike" baseline="0" dirty="0" smtClean="0">
                          <a:solidFill>
                            <a:srgbClr val="0000FF"/>
                          </a:solidFill>
                          <a:effectLst/>
                        </a:rPr>
                        <a:t>ONLY if break-fix process is required**</a:t>
                      </a:r>
                      <a:endParaRPr lang="en-US" sz="900" b="1" i="0" u="none" strike="noStrike" dirty="0">
                        <a:solidFill>
                          <a:srgbClr val="0000FF"/>
                        </a:solidFill>
                        <a:effectLst/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000" baseline="0" dirty="0" smtClean="0">
                          <a:solidFill>
                            <a:srgbClr val="002060"/>
                          </a:solidFill>
                          <a:effectLst/>
                        </a:rPr>
                        <a:t>ATT NOC </a:t>
                      </a:r>
                      <a:endParaRPr lang="en-US" sz="1000" b="0" dirty="0">
                        <a:solidFill>
                          <a:srgbClr val="002060"/>
                        </a:solidFill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000" dirty="0" smtClean="0">
                          <a:solidFill>
                            <a:srgbClr val="002060"/>
                          </a:solidFill>
                          <a:effectLst/>
                        </a:rPr>
                        <a:t>512.438.8231</a:t>
                      </a:r>
                      <a:endParaRPr lang="en-US" sz="1000" b="0" dirty="0">
                        <a:solidFill>
                          <a:srgbClr val="002060"/>
                        </a:solidFill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7075289"/>
              </p:ext>
            </p:extLst>
          </p:nvPr>
        </p:nvGraphicFramePr>
        <p:xfrm>
          <a:off x="457312" y="4535884"/>
          <a:ext cx="7315087" cy="798116"/>
        </p:xfrm>
        <a:graphic>
          <a:graphicData uri="http://schemas.openxmlformats.org/drawingml/2006/table">
            <a:tbl>
              <a:tblPr>
                <a:tableStyleId>{125E5076-3810-47DD-B79F-674D7AD40C01}</a:tableStyleId>
              </a:tblPr>
              <a:tblGrid>
                <a:gridCol w="7315087"/>
              </a:tblGrid>
              <a:tr h="798116">
                <a:tc>
                  <a:txBody>
                    <a:bodyPr/>
                    <a:lstStyle/>
                    <a:p>
                      <a:pPr algn="ctr" fontAlgn="b">
                        <a:lnSpc>
                          <a:spcPct val="150000"/>
                        </a:lnSpc>
                      </a:pPr>
                      <a:r>
                        <a:rPr lang="en-US" sz="1000" u="dbl" strike="noStrike" dirty="0" smtClean="0">
                          <a:effectLst/>
                        </a:rPr>
                        <a:t> </a:t>
                      </a:r>
                      <a:r>
                        <a:rPr lang="en-US" sz="1200" u="dbl" strike="noStrike" dirty="0" smtClean="0">
                          <a:effectLst/>
                        </a:rPr>
                        <a:t>ATT </a:t>
                      </a:r>
                      <a:r>
                        <a:rPr lang="en-US" sz="1200" u="dbl" strike="noStrike" dirty="0">
                          <a:effectLst/>
                        </a:rPr>
                        <a:t>Conference Bridge </a:t>
                      </a:r>
                      <a:r>
                        <a:rPr lang="en-US" sz="1200" u="dbl" strike="noStrike" dirty="0" smtClean="0">
                          <a:effectLst/>
                        </a:rPr>
                        <a:t>Number</a:t>
                      </a:r>
                      <a:r>
                        <a:rPr lang="en-US" sz="1000" u="dbl" strike="noStrike" dirty="0" smtClean="0">
                          <a:effectLst/>
                        </a:rPr>
                        <a:t>: </a:t>
                      </a:r>
                      <a:r>
                        <a:rPr lang="en-US" sz="1000" u="dbl" strike="noStrike" baseline="0" dirty="0" smtClean="0">
                          <a:effectLst/>
                        </a:rPr>
                        <a:t> </a:t>
                      </a:r>
                    </a:p>
                    <a:p>
                      <a:pPr algn="ctr" fontAlgn="b"/>
                      <a:r>
                        <a:rPr lang="en-US" sz="1000" u="none" strike="noStrike" dirty="0" smtClean="0">
                          <a:effectLst/>
                        </a:rPr>
                        <a:t>Dial </a:t>
                      </a:r>
                      <a:r>
                        <a:rPr lang="en-US" sz="1000" u="none" strike="noStrike" dirty="0">
                          <a:effectLst/>
                        </a:rPr>
                        <a:t>in #: 888-675-2546  </a:t>
                      </a:r>
                      <a:endParaRPr lang="en-US" sz="1000" u="none" strike="noStrike" dirty="0" smtClean="0">
                        <a:effectLst/>
                      </a:endParaRPr>
                    </a:p>
                    <a:p>
                      <a:pPr algn="ctr" fontAlgn="b"/>
                      <a:r>
                        <a:rPr lang="en-US" sz="1000" u="none" strike="noStrike" dirty="0" smtClean="0">
                          <a:effectLst/>
                        </a:rPr>
                        <a:t>Conference </a:t>
                      </a:r>
                      <a:r>
                        <a:rPr lang="en-US" sz="1000" u="none" strike="noStrike" dirty="0">
                          <a:effectLst/>
                        </a:rPr>
                        <a:t>Room #: </a:t>
                      </a:r>
                      <a:r>
                        <a:rPr lang="en-US" sz="1000" u="none" strike="noStrike" dirty="0" smtClean="0">
                          <a:effectLst/>
                        </a:rPr>
                        <a:t>8109046#</a:t>
                      </a:r>
                    </a:p>
                    <a:p>
                      <a:pPr algn="ctr" fontAlgn="b"/>
                      <a:endParaRPr lang="en-US" sz="1000" b="1" i="0" u="none" strike="noStrike" dirty="0">
                        <a:solidFill>
                          <a:srgbClr val="0000FF"/>
                        </a:solidFill>
                        <a:effectLst/>
                        <a:latin typeface="Verdana (Body)"/>
                      </a:endParaRPr>
                    </a:p>
                  </a:txBody>
                  <a:tcPr marL="7620" marR="7620" marT="7620" marB="0" anchor="ctr"/>
                </a:tc>
              </a:tr>
            </a:tbl>
          </a:graphicData>
        </a:graphic>
      </p:graphicFrame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31834193"/>
              </p:ext>
            </p:extLst>
          </p:nvPr>
        </p:nvGraphicFramePr>
        <p:xfrm>
          <a:off x="762000" y="4541837"/>
          <a:ext cx="914400" cy="792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330" name="Packager Shell Object" showAsIcon="1" r:id="rId4" imgW="914400" imgH="792360" progId="Package">
                  <p:embed/>
                </p:oleObj>
              </mc:Choice>
              <mc:Fallback>
                <p:oleObj name="Packager Shell Object" showAsIcon="1" r:id="rId4" imgW="914400" imgH="792360" progId="Package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762000" y="4541837"/>
                        <a:ext cx="914400" cy="7921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762000" y="5007820"/>
            <a:ext cx="990600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 dirty="0" smtClean="0">
                <a:solidFill>
                  <a:schemeClr val="bg1"/>
                </a:solidFill>
              </a:rPr>
              <a:t>11/2 @8am</a:t>
            </a:r>
            <a:r>
              <a:rPr lang="en-US" b="1" dirty="0" smtClean="0">
                <a:solidFill>
                  <a:schemeClr val="bg1"/>
                </a:solidFill>
              </a:rPr>
              <a:t>	</a:t>
            </a:r>
            <a:endParaRPr lang="en-US" b="1" dirty="0">
              <a:solidFill>
                <a:schemeClr val="bg1"/>
              </a:solidFill>
            </a:endParaRPr>
          </a:p>
        </p:txBody>
      </p:sp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47016929"/>
              </p:ext>
            </p:extLst>
          </p:nvPr>
        </p:nvGraphicFramePr>
        <p:xfrm>
          <a:off x="6239238" y="4515077"/>
          <a:ext cx="923562" cy="800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331" name="Packager Shell Object" showAsIcon="1" r:id="rId6" imgW="914400" imgH="792360" progId="Package">
                  <p:embed/>
                </p:oleObj>
              </mc:Choice>
              <mc:Fallback>
                <p:oleObj name="Packager Shell Object" showAsIcon="1" r:id="rId6" imgW="914400" imgH="792360" progId="Package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6239238" y="4515077"/>
                        <a:ext cx="923562" cy="8001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4" name="TextBox 33"/>
          <p:cNvSpPr txBox="1"/>
          <p:nvPr/>
        </p:nvSpPr>
        <p:spPr>
          <a:xfrm>
            <a:off x="6248400" y="4993958"/>
            <a:ext cx="990600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 dirty="0" smtClean="0">
                <a:solidFill>
                  <a:schemeClr val="bg1"/>
                </a:solidFill>
              </a:rPr>
              <a:t>11/9 @8am</a:t>
            </a:r>
            <a:r>
              <a:rPr lang="en-US" dirty="0" smtClean="0"/>
              <a:t>	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7943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tt_expressive">
  <a:themeElements>
    <a:clrScheme name="att_opt2_orng_073107 1">
      <a:dk1>
        <a:srgbClr val="4D4D4D"/>
      </a:dk1>
      <a:lt1>
        <a:srgbClr val="FFFFFF"/>
      </a:lt1>
      <a:dk2>
        <a:srgbClr val="000000"/>
      </a:dk2>
      <a:lt2>
        <a:srgbClr val="CCCCCC"/>
      </a:lt2>
      <a:accent1>
        <a:srgbClr val="067AB4"/>
      </a:accent1>
      <a:accent2>
        <a:srgbClr val="FF7200"/>
      </a:accent2>
      <a:accent3>
        <a:srgbClr val="FFFFFF"/>
      </a:accent3>
      <a:accent4>
        <a:srgbClr val="404040"/>
      </a:accent4>
      <a:accent5>
        <a:srgbClr val="AABED6"/>
      </a:accent5>
      <a:accent6>
        <a:srgbClr val="E76700"/>
      </a:accent6>
      <a:hlink>
        <a:srgbClr val="6EBB1F"/>
      </a:hlink>
      <a:folHlink>
        <a:srgbClr val="0C2577"/>
      </a:folHlink>
    </a:clrScheme>
    <a:fontScheme name="att_opt2_orng_073107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rgbClr val="CCCCCC"/>
            </a:solidFill>
            <a:effectLst/>
            <a:latin typeface="Verdana" pitchFamily="-111" charset="0"/>
            <a:ea typeface="Arial" pitchFamily="-111" charset="-52"/>
            <a:cs typeface="Arial" pitchFamily="-111" charset="-5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rgbClr val="CCCCCC"/>
            </a:solidFill>
            <a:effectLst/>
            <a:latin typeface="Verdana" pitchFamily="-111" charset="0"/>
            <a:ea typeface="Arial" pitchFamily="-111" charset="-52"/>
            <a:cs typeface="Arial" pitchFamily="-111" charset="-52"/>
          </a:defRPr>
        </a:defPPr>
      </a:lstStyle>
    </a:lnDef>
  </a:objectDefaults>
  <a:extraClrSchemeLst>
    <a:extraClrScheme>
      <a:clrScheme name="att_opt2_orng_073107 1">
        <a:dk1>
          <a:srgbClr val="4D4D4D"/>
        </a:dk1>
        <a:lt1>
          <a:srgbClr val="FFFFFF"/>
        </a:lt1>
        <a:dk2>
          <a:srgbClr val="000000"/>
        </a:dk2>
        <a:lt2>
          <a:srgbClr val="CCCCCC"/>
        </a:lt2>
        <a:accent1>
          <a:srgbClr val="067AB4"/>
        </a:accent1>
        <a:accent2>
          <a:srgbClr val="FF7200"/>
        </a:accent2>
        <a:accent3>
          <a:srgbClr val="FFFFFF"/>
        </a:accent3>
        <a:accent4>
          <a:srgbClr val="404040"/>
        </a:accent4>
        <a:accent5>
          <a:srgbClr val="AABED6"/>
        </a:accent5>
        <a:accent6>
          <a:srgbClr val="E76700"/>
        </a:accent6>
        <a:hlink>
          <a:srgbClr val="6EBB1F"/>
        </a:hlink>
        <a:folHlink>
          <a:srgbClr val="0C2577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3173</TotalTime>
  <Words>890</Words>
  <Application>Microsoft Office PowerPoint</Application>
  <PresentationFormat>On-screen Show (4:3)</PresentationFormat>
  <Paragraphs>202</Paragraphs>
  <Slides>7</Slides>
  <Notes>3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9" baseType="lpstr">
      <vt:lpstr>att_expressive</vt:lpstr>
      <vt:lpstr>Packager Shell Object</vt:lpstr>
      <vt:lpstr>IEFT Event @ Hilton Atlanta (ATLAH)</vt:lpstr>
      <vt:lpstr>I.  Remove StayConnected Presence </vt:lpstr>
      <vt:lpstr>Process to Remove ATT Gateway and StayConnected Presence </vt:lpstr>
      <vt:lpstr>II.  Reestablish StayConnected Presence </vt:lpstr>
      <vt:lpstr>Process to Reestablish ATT Gateway &amp; StayConnected Presence </vt:lpstr>
      <vt:lpstr>III.  ATT Contact &amp; Escalation Process Matrix</vt:lpstr>
      <vt:lpstr>ATT Contact &amp; Escalation Process Matrix</vt:lpstr>
    </vt:vector>
  </TitlesOfParts>
  <Company>AT&amp;T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CDT User</dc:creator>
  <cp:lastModifiedBy>Kelly Foster</cp:lastModifiedBy>
  <cp:revision>210</cp:revision>
  <dcterms:created xsi:type="dcterms:W3CDTF">2012-02-15T00:34:17Z</dcterms:created>
  <dcterms:modified xsi:type="dcterms:W3CDTF">2012-10-26T14:12:13Z</dcterms:modified>
</cp:coreProperties>
</file>