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theme/theme10.xml" ContentType="application/vnd.openxmlformats-officedocument.theme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theme/theme11.xml" ContentType="application/vnd.openxmlformats-officedocument.theme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theme/theme12.xml" ContentType="application/vnd.openxmlformats-officedocument.theme+xml"/>
  <Override PartName="/ppt/theme/theme1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  <p:sldMasterId id="2147483672" r:id="rId2"/>
    <p:sldMasterId id="2147483684" r:id="rId3"/>
    <p:sldMasterId id="2147483696" r:id="rId4"/>
    <p:sldMasterId id="2147483708" r:id="rId5"/>
    <p:sldMasterId id="2147483720" r:id="rId6"/>
    <p:sldMasterId id="2147483732" r:id="rId7"/>
    <p:sldMasterId id="2147483744" r:id="rId8"/>
    <p:sldMasterId id="2147483756" r:id="rId9"/>
    <p:sldMasterId id="2147483768" r:id="rId10"/>
    <p:sldMasterId id="2147483780" r:id="rId11"/>
    <p:sldMasterId id="2147483792" r:id="rId12"/>
  </p:sldMasterIdLst>
  <p:notesMasterIdLst>
    <p:notesMasterId r:id="rId23"/>
  </p:notesMasterIdLst>
  <p:sldIdLst>
    <p:sldId id="265" r:id="rId13"/>
    <p:sldId id="257" r:id="rId14"/>
    <p:sldId id="269" r:id="rId15"/>
    <p:sldId id="258" r:id="rId16"/>
    <p:sldId id="267" r:id="rId17"/>
    <p:sldId id="270" r:id="rId18"/>
    <p:sldId id="268" r:id="rId19"/>
    <p:sldId id="259" r:id="rId20"/>
    <p:sldId id="263" r:id="rId21"/>
    <p:sldId id="264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6324" autoAdjust="0"/>
  </p:normalViewPr>
  <p:slideViewPr>
    <p:cSldViewPr snapToGrid="0" snapToObjects="1">
      <p:cViewPr>
        <p:scale>
          <a:sx n="100" d="100"/>
          <a:sy n="100" d="100"/>
        </p:scale>
        <p:origin x="-1344" y="-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Master" Target="slideMasters/slideMaster9.xml"/><Relationship Id="rId20" Type="http://schemas.openxmlformats.org/officeDocument/2006/relationships/slide" Target="slides/slide8.xml"/><Relationship Id="rId21" Type="http://schemas.openxmlformats.org/officeDocument/2006/relationships/slide" Target="slides/slide9.xml"/><Relationship Id="rId22" Type="http://schemas.openxmlformats.org/officeDocument/2006/relationships/slide" Target="slides/slide10.xml"/><Relationship Id="rId23" Type="http://schemas.openxmlformats.org/officeDocument/2006/relationships/notesMaster" Target="notesMasters/notesMaster1.xml"/><Relationship Id="rId24" Type="http://schemas.openxmlformats.org/officeDocument/2006/relationships/printerSettings" Target="printerSettings/printerSettings1.bin"/><Relationship Id="rId25" Type="http://schemas.openxmlformats.org/officeDocument/2006/relationships/presProps" Target="presProps.xml"/><Relationship Id="rId26" Type="http://schemas.openxmlformats.org/officeDocument/2006/relationships/viewProps" Target="viewProps.xml"/><Relationship Id="rId27" Type="http://schemas.openxmlformats.org/officeDocument/2006/relationships/theme" Target="theme/theme1.xml"/><Relationship Id="rId28" Type="http://schemas.openxmlformats.org/officeDocument/2006/relationships/tableStyles" Target="tableStyles.xml"/><Relationship Id="rId10" Type="http://schemas.openxmlformats.org/officeDocument/2006/relationships/slideMaster" Target="slideMasters/slideMaster10.xml"/><Relationship Id="rId11" Type="http://schemas.openxmlformats.org/officeDocument/2006/relationships/slideMaster" Target="slideMasters/slideMaster11.xml"/><Relationship Id="rId12" Type="http://schemas.openxmlformats.org/officeDocument/2006/relationships/slideMaster" Target="slideMasters/slideMaster12.xml"/><Relationship Id="rId13" Type="http://schemas.openxmlformats.org/officeDocument/2006/relationships/slide" Target="slides/slide1.xml"/><Relationship Id="rId14" Type="http://schemas.openxmlformats.org/officeDocument/2006/relationships/slide" Target="slides/slide2.xml"/><Relationship Id="rId15" Type="http://schemas.openxmlformats.org/officeDocument/2006/relationships/slide" Target="slides/slide3.xml"/><Relationship Id="rId16" Type="http://schemas.openxmlformats.org/officeDocument/2006/relationships/slide" Target="slides/slide4.xml"/><Relationship Id="rId17" Type="http://schemas.openxmlformats.org/officeDocument/2006/relationships/slide" Target="slides/slide5.xml"/><Relationship Id="rId18" Type="http://schemas.openxmlformats.org/officeDocument/2006/relationships/slide" Target="slides/slide6.xml"/><Relationship Id="rId19" Type="http://schemas.openxmlformats.org/officeDocument/2006/relationships/slide" Target="slides/slide7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Master" Target="slideMasters/slideMaster3.xml"/><Relationship Id="rId4" Type="http://schemas.openxmlformats.org/officeDocument/2006/relationships/slideMaster" Target="slideMasters/slideMaster4.xml"/><Relationship Id="rId5" Type="http://schemas.openxmlformats.org/officeDocument/2006/relationships/slideMaster" Target="slideMasters/slideMaster5.xml"/><Relationship Id="rId6" Type="http://schemas.openxmlformats.org/officeDocument/2006/relationships/slideMaster" Target="slideMasters/slideMaster6.xml"/><Relationship Id="rId7" Type="http://schemas.openxmlformats.org/officeDocument/2006/relationships/slideMaster" Target="slideMasters/slideMaster7.xml"/><Relationship Id="rId8" Type="http://schemas.openxmlformats.org/officeDocument/2006/relationships/slideMaster" Target="slideMasters/slideMaster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2605BD-6A91-FD47-BB9C-D7577DAE6160}" type="datetimeFigureOut">
              <a:rPr lang="en-US" smtClean="0"/>
              <a:t>11/7/12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C78EBF-D840-924D-996F-5D24D680B8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39972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354" y="2130848"/>
            <a:ext cx="7773293" cy="147004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824" y="3886647"/>
            <a:ext cx="6400354" cy="1752451"/>
          </a:xfrm>
        </p:spPr>
        <p:txBody>
          <a:bodyPr/>
          <a:lstStyle>
            <a:lvl1pPr marL="0" indent="0" algn="ctr">
              <a:buNone/>
              <a:defRPr/>
            </a:lvl1pPr>
            <a:lvl2pPr marL="321457" indent="0" algn="ctr">
              <a:buNone/>
              <a:defRPr/>
            </a:lvl2pPr>
            <a:lvl3pPr marL="642915" indent="0" algn="ctr">
              <a:buNone/>
              <a:defRPr/>
            </a:lvl3pPr>
            <a:lvl4pPr marL="964372" indent="0" algn="ctr">
              <a:buNone/>
              <a:defRPr/>
            </a:lvl4pPr>
            <a:lvl5pPr marL="1285829" indent="0" algn="ctr">
              <a:buNone/>
              <a:defRPr/>
            </a:lvl5pPr>
            <a:lvl6pPr marL="1607287" indent="0" algn="ctr">
              <a:buNone/>
              <a:defRPr/>
            </a:lvl6pPr>
            <a:lvl7pPr marL="1928744" indent="0" algn="ctr">
              <a:buNone/>
              <a:defRPr/>
            </a:lvl7pPr>
            <a:lvl8pPr marL="2250201" indent="0" algn="ctr">
              <a:buNone/>
              <a:defRPr/>
            </a:lvl8pPr>
            <a:lvl9pPr marL="2571659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555705"/>
      </p:ext>
    </p:extLst>
  </p:cSld>
  <p:clrMapOvr>
    <a:masterClrMapping/>
  </p:clrMapOvr>
  <p:transition xmlns:p14="http://schemas.microsoft.com/office/powerpoint/2010/main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829957"/>
      </p:ext>
    </p:extLst>
  </p:cSld>
  <p:clrMapOvr>
    <a:masterClrMapping/>
  </p:clrMapOvr>
  <p:transition xmlns:p14="http://schemas.microsoft.com/office/powerpoint/2010/main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189" y="4406801"/>
            <a:ext cx="7772176" cy="1361777"/>
          </a:xfrm>
        </p:spPr>
        <p:txBody>
          <a:bodyPr anchor="t"/>
          <a:lstStyle>
            <a:lvl1pPr algn="l">
              <a:defRPr sz="28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189" y="2906613"/>
            <a:ext cx="7772176" cy="1500188"/>
          </a:xfrm>
        </p:spPr>
        <p:txBody>
          <a:bodyPr anchor="b"/>
          <a:lstStyle>
            <a:lvl1pPr marL="0" indent="0">
              <a:buNone/>
              <a:defRPr sz="1400"/>
            </a:lvl1pPr>
            <a:lvl2pPr marL="321457" indent="0">
              <a:buNone/>
              <a:defRPr sz="1300"/>
            </a:lvl2pPr>
            <a:lvl3pPr marL="642915" indent="0">
              <a:buNone/>
              <a:defRPr sz="1100"/>
            </a:lvl3pPr>
            <a:lvl4pPr marL="964372" indent="0">
              <a:buNone/>
              <a:defRPr sz="1000"/>
            </a:lvl4pPr>
            <a:lvl5pPr marL="1285829" indent="0">
              <a:buNone/>
              <a:defRPr sz="1000"/>
            </a:lvl5pPr>
            <a:lvl6pPr marL="1607287" indent="0">
              <a:buNone/>
              <a:defRPr sz="1000"/>
            </a:lvl6pPr>
            <a:lvl7pPr marL="1928744" indent="0">
              <a:buNone/>
              <a:defRPr sz="1000"/>
            </a:lvl7pPr>
            <a:lvl8pPr marL="2250201" indent="0">
              <a:buNone/>
              <a:defRPr sz="1000"/>
            </a:lvl8pPr>
            <a:lvl9pPr marL="2571659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49286019"/>
      </p:ext>
    </p:extLst>
  </p:cSld>
  <p:clrMapOvr>
    <a:masterClrMapping/>
  </p:clrMapOvr>
  <p:transition xmlns:p14="http://schemas.microsoft.com/office/powerpoint/2010/main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53641" y="3420070"/>
            <a:ext cx="3920133" cy="2116336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80930" y="3420070"/>
            <a:ext cx="3920133" cy="2116336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5897936"/>
      </p:ext>
    </p:extLst>
  </p:cSld>
  <p:clrMapOvr>
    <a:masterClrMapping/>
  </p:clrMapOvr>
  <p:transition xmlns:p14="http://schemas.microsoft.com/office/powerpoint/2010/main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47" y="274588"/>
            <a:ext cx="8228707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647" y="1534791"/>
            <a:ext cx="4039568" cy="639589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1457" indent="0">
              <a:buNone/>
              <a:defRPr sz="1400" b="1"/>
            </a:lvl2pPr>
            <a:lvl3pPr marL="642915" indent="0">
              <a:buNone/>
              <a:defRPr sz="1300" b="1"/>
            </a:lvl3pPr>
            <a:lvl4pPr marL="964372" indent="0">
              <a:buNone/>
              <a:defRPr sz="1100" b="1"/>
            </a:lvl4pPr>
            <a:lvl5pPr marL="1285829" indent="0">
              <a:buNone/>
              <a:defRPr sz="1100" b="1"/>
            </a:lvl5pPr>
            <a:lvl6pPr marL="1607287" indent="0">
              <a:buNone/>
              <a:defRPr sz="1100" b="1"/>
            </a:lvl6pPr>
            <a:lvl7pPr marL="1928744" indent="0">
              <a:buNone/>
              <a:defRPr sz="1100" b="1"/>
            </a:lvl7pPr>
            <a:lvl8pPr marL="2250201" indent="0">
              <a:buNone/>
              <a:defRPr sz="1100" b="1"/>
            </a:lvl8pPr>
            <a:lvl9pPr marL="2571659" indent="0">
              <a:buNone/>
              <a:defRPr sz="1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647" y="2174379"/>
            <a:ext cx="4039568" cy="3951387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4555" y="1534791"/>
            <a:ext cx="4041799" cy="639589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1457" indent="0">
              <a:buNone/>
              <a:defRPr sz="1400" b="1"/>
            </a:lvl2pPr>
            <a:lvl3pPr marL="642915" indent="0">
              <a:buNone/>
              <a:defRPr sz="1300" b="1"/>
            </a:lvl3pPr>
            <a:lvl4pPr marL="964372" indent="0">
              <a:buNone/>
              <a:defRPr sz="1100" b="1"/>
            </a:lvl4pPr>
            <a:lvl5pPr marL="1285829" indent="0">
              <a:buNone/>
              <a:defRPr sz="1100" b="1"/>
            </a:lvl5pPr>
            <a:lvl6pPr marL="1607287" indent="0">
              <a:buNone/>
              <a:defRPr sz="1100" b="1"/>
            </a:lvl6pPr>
            <a:lvl7pPr marL="1928744" indent="0">
              <a:buNone/>
              <a:defRPr sz="1100" b="1"/>
            </a:lvl7pPr>
            <a:lvl8pPr marL="2250201" indent="0">
              <a:buNone/>
              <a:defRPr sz="1100" b="1"/>
            </a:lvl8pPr>
            <a:lvl9pPr marL="2571659" indent="0">
              <a:buNone/>
              <a:defRPr sz="1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4555" y="2174379"/>
            <a:ext cx="4041799" cy="3951387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0657571"/>
      </p:ext>
    </p:extLst>
  </p:cSld>
  <p:clrMapOvr>
    <a:masterClrMapping/>
  </p:clrMapOvr>
  <p:transition xmlns:p14="http://schemas.microsoft.com/office/powerpoint/2010/main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6183954"/>
      </p:ext>
    </p:extLst>
  </p:cSld>
  <p:clrMapOvr>
    <a:masterClrMapping/>
  </p:clrMapOvr>
  <p:transition xmlns:p14="http://schemas.microsoft.com/office/powerpoint/2010/main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11018210"/>
      </p:ext>
    </p:extLst>
  </p:cSld>
  <p:clrMapOvr>
    <a:masterClrMapping/>
  </p:clrMapOvr>
  <p:transition xmlns:p14="http://schemas.microsoft.com/office/powerpoint/2010/main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47" y="273473"/>
            <a:ext cx="3008189" cy="1161975"/>
          </a:xfrm>
        </p:spPr>
        <p:txBody>
          <a:bodyPr/>
          <a:lstStyle>
            <a:lvl1pPr algn="l">
              <a:defRPr sz="14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224" y="273472"/>
            <a:ext cx="5111130" cy="5852294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7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647" y="1435448"/>
            <a:ext cx="3008189" cy="4690318"/>
          </a:xfrm>
        </p:spPr>
        <p:txBody>
          <a:bodyPr/>
          <a:lstStyle>
            <a:lvl1pPr marL="0" indent="0">
              <a:buNone/>
              <a:defRPr sz="1000"/>
            </a:lvl1pPr>
            <a:lvl2pPr marL="321457" indent="0">
              <a:buNone/>
              <a:defRPr sz="800"/>
            </a:lvl2pPr>
            <a:lvl3pPr marL="642915" indent="0">
              <a:buNone/>
              <a:defRPr sz="700"/>
            </a:lvl3pPr>
            <a:lvl4pPr marL="964372" indent="0">
              <a:buNone/>
              <a:defRPr sz="600"/>
            </a:lvl4pPr>
            <a:lvl5pPr marL="1285829" indent="0">
              <a:buNone/>
              <a:defRPr sz="600"/>
            </a:lvl5pPr>
            <a:lvl6pPr marL="1607287" indent="0">
              <a:buNone/>
              <a:defRPr sz="600"/>
            </a:lvl6pPr>
            <a:lvl7pPr marL="1928744" indent="0">
              <a:buNone/>
              <a:defRPr sz="600"/>
            </a:lvl7pPr>
            <a:lvl8pPr marL="2250201" indent="0">
              <a:buNone/>
              <a:defRPr sz="600"/>
            </a:lvl8pPr>
            <a:lvl9pPr marL="2571659" indent="0">
              <a:buNone/>
              <a:defRPr sz="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70757094"/>
      </p:ext>
    </p:extLst>
  </p:cSld>
  <p:clrMapOvr>
    <a:masterClrMapping/>
  </p:clrMapOvr>
  <p:transition xmlns:p14="http://schemas.microsoft.com/office/powerpoint/2010/main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635" y="4800824"/>
            <a:ext cx="5486177" cy="567035"/>
          </a:xfrm>
        </p:spPr>
        <p:txBody>
          <a:bodyPr/>
          <a:lstStyle>
            <a:lvl1pPr algn="l">
              <a:defRPr sz="14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635" y="612800"/>
            <a:ext cx="5486177" cy="4114354"/>
          </a:xfrm>
        </p:spPr>
        <p:txBody>
          <a:bodyPr/>
          <a:lstStyle>
            <a:lvl1pPr marL="0" indent="0">
              <a:buNone/>
              <a:defRPr sz="2200"/>
            </a:lvl1pPr>
            <a:lvl2pPr marL="321457" indent="0">
              <a:buNone/>
              <a:defRPr sz="2000"/>
            </a:lvl2pPr>
            <a:lvl3pPr marL="642915" indent="0">
              <a:buNone/>
              <a:defRPr sz="1700"/>
            </a:lvl3pPr>
            <a:lvl4pPr marL="964372" indent="0">
              <a:buNone/>
              <a:defRPr sz="1400"/>
            </a:lvl4pPr>
            <a:lvl5pPr marL="1285829" indent="0">
              <a:buNone/>
              <a:defRPr sz="1400"/>
            </a:lvl5pPr>
            <a:lvl6pPr marL="1607287" indent="0">
              <a:buNone/>
              <a:defRPr sz="1400"/>
            </a:lvl6pPr>
            <a:lvl7pPr marL="1928744" indent="0">
              <a:buNone/>
              <a:defRPr sz="1400"/>
            </a:lvl7pPr>
            <a:lvl8pPr marL="2250201" indent="0">
              <a:buNone/>
              <a:defRPr sz="1400"/>
            </a:lvl8pPr>
            <a:lvl9pPr marL="2571659" indent="0">
              <a:buNone/>
              <a:defRPr sz="1400"/>
            </a:lvl9pPr>
          </a:lstStyle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635" y="5367859"/>
            <a:ext cx="5486177" cy="804788"/>
          </a:xfrm>
        </p:spPr>
        <p:txBody>
          <a:bodyPr/>
          <a:lstStyle>
            <a:lvl1pPr marL="0" indent="0">
              <a:buNone/>
              <a:defRPr sz="1000"/>
            </a:lvl1pPr>
            <a:lvl2pPr marL="321457" indent="0">
              <a:buNone/>
              <a:defRPr sz="800"/>
            </a:lvl2pPr>
            <a:lvl3pPr marL="642915" indent="0">
              <a:buNone/>
              <a:defRPr sz="700"/>
            </a:lvl3pPr>
            <a:lvl4pPr marL="964372" indent="0">
              <a:buNone/>
              <a:defRPr sz="600"/>
            </a:lvl4pPr>
            <a:lvl5pPr marL="1285829" indent="0">
              <a:buNone/>
              <a:defRPr sz="600"/>
            </a:lvl5pPr>
            <a:lvl6pPr marL="1607287" indent="0">
              <a:buNone/>
              <a:defRPr sz="600"/>
            </a:lvl6pPr>
            <a:lvl7pPr marL="1928744" indent="0">
              <a:buNone/>
              <a:defRPr sz="600"/>
            </a:lvl7pPr>
            <a:lvl8pPr marL="2250201" indent="0">
              <a:buNone/>
              <a:defRPr sz="600"/>
            </a:lvl8pPr>
            <a:lvl9pPr marL="2571659" indent="0">
              <a:buNone/>
              <a:defRPr sz="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413931292"/>
      </p:ext>
    </p:extLst>
  </p:cSld>
  <p:clrMapOvr>
    <a:masterClrMapping/>
  </p:clrMapOvr>
  <p:transition xmlns:p14="http://schemas.microsoft.com/office/powerpoint/2010/main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568956"/>
      </p:ext>
    </p:extLst>
  </p:cSld>
  <p:clrMapOvr>
    <a:masterClrMapping/>
  </p:clrMapOvr>
  <p:transition xmlns:p14="http://schemas.microsoft.com/office/powerpoint/2010/main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4207" y="964406"/>
            <a:ext cx="1986855" cy="4572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53641" y="964406"/>
            <a:ext cx="5853410" cy="45720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5822359"/>
      </p:ext>
    </p:extLst>
  </p:cSld>
  <p:clrMapOvr>
    <a:masterClrMapping/>
  </p:clrMapOvr>
  <p:transition xmlns:p14="http://schemas.microsoft.com/office/powerpoint/2010/main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354" y="2130848"/>
            <a:ext cx="7773293" cy="147004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824" y="3886649"/>
            <a:ext cx="6400354" cy="1752451"/>
          </a:xfrm>
        </p:spPr>
        <p:txBody>
          <a:bodyPr/>
          <a:lstStyle>
            <a:lvl1pPr marL="0" indent="0" algn="ctr">
              <a:buNone/>
              <a:defRPr/>
            </a:lvl1pPr>
            <a:lvl2pPr marL="321424" indent="0" algn="ctr">
              <a:buNone/>
              <a:defRPr/>
            </a:lvl2pPr>
            <a:lvl3pPr marL="642849" indent="0" algn="ctr">
              <a:buNone/>
              <a:defRPr/>
            </a:lvl3pPr>
            <a:lvl4pPr marL="964274" indent="0" algn="ctr">
              <a:buNone/>
              <a:defRPr/>
            </a:lvl4pPr>
            <a:lvl5pPr marL="1285697" indent="0" algn="ctr">
              <a:buNone/>
              <a:defRPr/>
            </a:lvl5pPr>
            <a:lvl6pPr marL="1607123" indent="0" algn="ctr">
              <a:buNone/>
              <a:defRPr/>
            </a:lvl6pPr>
            <a:lvl7pPr marL="1928546" indent="0" algn="ctr">
              <a:buNone/>
              <a:defRPr/>
            </a:lvl7pPr>
            <a:lvl8pPr marL="2249971" indent="0" algn="ctr">
              <a:buNone/>
              <a:defRPr/>
            </a:lvl8pPr>
            <a:lvl9pPr marL="2571396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6654034"/>
      </p:ext>
    </p:extLst>
  </p:cSld>
  <p:clrMapOvr>
    <a:masterClrMapping/>
  </p:clrMapOvr>
  <p:transition xmlns:p14="http://schemas.microsoft.com/office/powerpoint/2010/main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9681647"/>
      </p:ext>
    </p:extLst>
  </p:cSld>
  <p:clrMapOvr>
    <a:masterClrMapping/>
  </p:clrMapOvr>
  <p:transition xmlns:p14="http://schemas.microsoft.com/office/powerpoint/2010/main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189" y="4406802"/>
            <a:ext cx="7772176" cy="1361777"/>
          </a:xfrm>
        </p:spPr>
        <p:txBody>
          <a:bodyPr anchor="t"/>
          <a:lstStyle>
            <a:lvl1pPr algn="l">
              <a:defRPr sz="28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189" y="2906613"/>
            <a:ext cx="7772176" cy="1500188"/>
          </a:xfrm>
        </p:spPr>
        <p:txBody>
          <a:bodyPr anchor="b"/>
          <a:lstStyle>
            <a:lvl1pPr marL="0" indent="0">
              <a:buNone/>
              <a:defRPr sz="1400"/>
            </a:lvl1pPr>
            <a:lvl2pPr marL="321424" indent="0">
              <a:buNone/>
              <a:defRPr sz="1300"/>
            </a:lvl2pPr>
            <a:lvl3pPr marL="642849" indent="0">
              <a:buNone/>
              <a:defRPr sz="1100"/>
            </a:lvl3pPr>
            <a:lvl4pPr marL="964274" indent="0">
              <a:buNone/>
              <a:defRPr sz="1000"/>
            </a:lvl4pPr>
            <a:lvl5pPr marL="1285697" indent="0">
              <a:buNone/>
              <a:defRPr sz="1000"/>
            </a:lvl5pPr>
            <a:lvl6pPr marL="1607123" indent="0">
              <a:buNone/>
              <a:defRPr sz="1000"/>
            </a:lvl6pPr>
            <a:lvl7pPr marL="1928546" indent="0">
              <a:buNone/>
              <a:defRPr sz="1000"/>
            </a:lvl7pPr>
            <a:lvl8pPr marL="2249971" indent="0">
              <a:buNone/>
              <a:defRPr sz="1000"/>
            </a:lvl8pPr>
            <a:lvl9pPr marL="2571396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74343244"/>
      </p:ext>
    </p:extLst>
  </p:cSld>
  <p:clrMapOvr>
    <a:masterClrMapping/>
  </p:clrMapOvr>
  <p:transition xmlns:p14="http://schemas.microsoft.com/office/powerpoint/2010/main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53641" y="1946674"/>
            <a:ext cx="3964781" cy="4018359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5578" y="1946674"/>
            <a:ext cx="3964781" cy="4018359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819440"/>
      </p:ext>
    </p:extLst>
  </p:cSld>
  <p:clrMapOvr>
    <a:masterClrMapping/>
  </p:clrMapOvr>
  <p:transition xmlns:p14="http://schemas.microsoft.com/office/powerpoint/2010/main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47" y="274588"/>
            <a:ext cx="8228707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647" y="1534791"/>
            <a:ext cx="4039568" cy="639589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1424" indent="0">
              <a:buNone/>
              <a:defRPr sz="1400" b="1"/>
            </a:lvl2pPr>
            <a:lvl3pPr marL="642849" indent="0">
              <a:buNone/>
              <a:defRPr sz="1300" b="1"/>
            </a:lvl3pPr>
            <a:lvl4pPr marL="964274" indent="0">
              <a:buNone/>
              <a:defRPr sz="1100" b="1"/>
            </a:lvl4pPr>
            <a:lvl5pPr marL="1285697" indent="0">
              <a:buNone/>
              <a:defRPr sz="1100" b="1"/>
            </a:lvl5pPr>
            <a:lvl6pPr marL="1607123" indent="0">
              <a:buNone/>
              <a:defRPr sz="1100" b="1"/>
            </a:lvl6pPr>
            <a:lvl7pPr marL="1928546" indent="0">
              <a:buNone/>
              <a:defRPr sz="1100" b="1"/>
            </a:lvl7pPr>
            <a:lvl8pPr marL="2249971" indent="0">
              <a:buNone/>
              <a:defRPr sz="1100" b="1"/>
            </a:lvl8pPr>
            <a:lvl9pPr marL="2571396" indent="0">
              <a:buNone/>
              <a:defRPr sz="1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647" y="2174379"/>
            <a:ext cx="4039568" cy="3951387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4555" y="1534791"/>
            <a:ext cx="4041799" cy="639589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1424" indent="0">
              <a:buNone/>
              <a:defRPr sz="1400" b="1"/>
            </a:lvl2pPr>
            <a:lvl3pPr marL="642849" indent="0">
              <a:buNone/>
              <a:defRPr sz="1300" b="1"/>
            </a:lvl3pPr>
            <a:lvl4pPr marL="964274" indent="0">
              <a:buNone/>
              <a:defRPr sz="1100" b="1"/>
            </a:lvl4pPr>
            <a:lvl5pPr marL="1285697" indent="0">
              <a:buNone/>
              <a:defRPr sz="1100" b="1"/>
            </a:lvl5pPr>
            <a:lvl6pPr marL="1607123" indent="0">
              <a:buNone/>
              <a:defRPr sz="1100" b="1"/>
            </a:lvl6pPr>
            <a:lvl7pPr marL="1928546" indent="0">
              <a:buNone/>
              <a:defRPr sz="1100" b="1"/>
            </a:lvl7pPr>
            <a:lvl8pPr marL="2249971" indent="0">
              <a:buNone/>
              <a:defRPr sz="1100" b="1"/>
            </a:lvl8pPr>
            <a:lvl9pPr marL="2571396" indent="0">
              <a:buNone/>
              <a:defRPr sz="1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4555" y="2174379"/>
            <a:ext cx="4041799" cy="3951387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3445063"/>
      </p:ext>
    </p:extLst>
  </p:cSld>
  <p:clrMapOvr>
    <a:masterClrMapping/>
  </p:clrMapOvr>
  <p:transition xmlns:p14="http://schemas.microsoft.com/office/powerpoint/2010/main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3967243"/>
      </p:ext>
    </p:extLst>
  </p:cSld>
  <p:clrMapOvr>
    <a:masterClrMapping/>
  </p:clrMapOvr>
  <p:transition xmlns:p14="http://schemas.microsoft.com/office/powerpoint/2010/main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18288864"/>
      </p:ext>
    </p:extLst>
  </p:cSld>
  <p:clrMapOvr>
    <a:masterClrMapping/>
  </p:clrMapOvr>
  <p:transition xmlns:p14="http://schemas.microsoft.com/office/powerpoint/2010/main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49" y="273475"/>
            <a:ext cx="3008189" cy="1161975"/>
          </a:xfrm>
        </p:spPr>
        <p:txBody>
          <a:bodyPr anchor="b"/>
          <a:lstStyle>
            <a:lvl1pPr algn="l">
              <a:defRPr sz="14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224" y="273473"/>
            <a:ext cx="5111130" cy="5852294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7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649" y="1435448"/>
            <a:ext cx="3008189" cy="4690318"/>
          </a:xfrm>
        </p:spPr>
        <p:txBody>
          <a:bodyPr/>
          <a:lstStyle>
            <a:lvl1pPr marL="0" indent="0">
              <a:buNone/>
              <a:defRPr sz="1000"/>
            </a:lvl1pPr>
            <a:lvl2pPr marL="321424" indent="0">
              <a:buNone/>
              <a:defRPr sz="800"/>
            </a:lvl2pPr>
            <a:lvl3pPr marL="642849" indent="0">
              <a:buNone/>
              <a:defRPr sz="700"/>
            </a:lvl3pPr>
            <a:lvl4pPr marL="964274" indent="0">
              <a:buNone/>
              <a:defRPr sz="600"/>
            </a:lvl4pPr>
            <a:lvl5pPr marL="1285697" indent="0">
              <a:buNone/>
              <a:defRPr sz="600"/>
            </a:lvl5pPr>
            <a:lvl6pPr marL="1607123" indent="0">
              <a:buNone/>
              <a:defRPr sz="600"/>
            </a:lvl6pPr>
            <a:lvl7pPr marL="1928546" indent="0">
              <a:buNone/>
              <a:defRPr sz="600"/>
            </a:lvl7pPr>
            <a:lvl8pPr marL="2249971" indent="0">
              <a:buNone/>
              <a:defRPr sz="600"/>
            </a:lvl8pPr>
            <a:lvl9pPr marL="2571396" indent="0">
              <a:buNone/>
              <a:defRPr sz="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54516441"/>
      </p:ext>
    </p:extLst>
  </p:cSld>
  <p:clrMapOvr>
    <a:masterClrMapping/>
  </p:clrMapOvr>
  <p:transition xmlns:p14="http://schemas.microsoft.com/office/powerpoint/2010/main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637" y="4800824"/>
            <a:ext cx="5486177" cy="567035"/>
          </a:xfrm>
        </p:spPr>
        <p:txBody>
          <a:bodyPr anchor="b"/>
          <a:lstStyle>
            <a:lvl1pPr algn="l">
              <a:defRPr sz="14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637" y="612800"/>
            <a:ext cx="5486177" cy="4114354"/>
          </a:xfrm>
        </p:spPr>
        <p:txBody>
          <a:bodyPr/>
          <a:lstStyle>
            <a:lvl1pPr marL="0" indent="0">
              <a:buNone/>
              <a:defRPr sz="2200"/>
            </a:lvl1pPr>
            <a:lvl2pPr marL="321424" indent="0">
              <a:buNone/>
              <a:defRPr sz="2000"/>
            </a:lvl2pPr>
            <a:lvl3pPr marL="642849" indent="0">
              <a:buNone/>
              <a:defRPr sz="1700"/>
            </a:lvl3pPr>
            <a:lvl4pPr marL="964274" indent="0">
              <a:buNone/>
              <a:defRPr sz="1400"/>
            </a:lvl4pPr>
            <a:lvl5pPr marL="1285697" indent="0">
              <a:buNone/>
              <a:defRPr sz="1400"/>
            </a:lvl5pPr>
            <a:lvl6pPr marL="1607123" indent="0">
              <a:buNone/>
              <a:defRPr sz="1400"/>
            </a:lvl6pPr>
            <a:lvl7pPr marL="1928546" indent="0">
              <a:buNone/>
              <a:defRPr sz="1400"/>
            </a:lvl7pPr>
            <a:lvl8pPr marL="2249971" indent="0">
              <a:buNone/>
              <a:defRPr sz="1400"/>
            </a:lvl8pPr>
            <a:lvl9pPr marL="2571396" indent="0">
              <a:buNone/>
              <a:defRPr sz="1400"/>
            </a:lvl9pPr>
          </a:lstStyle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637" y="5367860"/>
            <a:ext cx="5486177" cy="804788"/>
          </a:xfrm>
        </p:spPr>
        <p:txBody>
          <a:bodyPr/>
          <a:lstStyle>
            <a:lvl1pPr marL="0" indent="0">
              <a:buNone/>
              <a:defRPr sz="1000"/>
            </a:lvl1pPr>
            <a:lvl2pPr marL="321424" indent="0">
              <a:buNone/>
              <a:defRPr sz="800"/>
            </a:lvl2pPr>
            <a:lvl3pPr marL="642849" indent="0">
              <a:buNone/>
              <a:defRPr sz="700"/>
            </a:lvl3pPr>
            <a:lvl4pPr marL="964274" indent="0">
              <a:buNone/>
              <a:defRPr sz="600"/>
            </a:lvl4pPr>
            <a:lvl5pPr marL="1285697" indent="0">
              <a:buNone/>
              <a:defRPr sz="600"/>
            </a:lvl5pPr>
            <a:lvl6pPr marL="1607123" indent="0">
              <a:buNone/>
              <a:defRPr sz="600"/>
            </a:lvl6pPr>
            <a:lvl7pPr marL="1928546" indent="0">
              <a:buNone/>
              <a:defRPr sz="600"/>
            </a:lvl7pPr>
            <a:lvl8pPr marL="2249971" indent="0">
              <a:buNone/>
              <a:defRPr sz="600"/>
            </a:lvl8pPr>
            <a:lvl9pPr marL="2571396" indent="0">
              <a:buNone/>
              <a:defRPr sz="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50639617"/>
      </p:ext>
    </p:extLst>
  </p:cSld>
  <p:clrMapOvr>
    <a:masterClrMapping/>
  </p:clrMapOvr>
  <p:transition xmlns:p14="http://schemas.microsoft.com/office/powerpoint/2010/main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0424347"/>
      </p:ext>
    </p:extLst>
  </p:cSld>
  <p:clrMapOvr>
    <a:masterClrMapping/>
  </p:clrMapOvr>
  <p:transition xmlns:p14="http://schemas.microsoft.com/office/powerpoint/2010/main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81180" y="178594"/>
            <a:ext cx="2009180" cy="57864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53641" y="178594"/>
            <a:ext cx="5920383" cy="57864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9023704"/>
      </p:ext>
    </p:extLst>
  </p:cSld>
  <p:clrMapOvr>
    <a:masterClrMapping/>
  </p:clrMapOvr>
  <p:transition xmlns:p14="http://schemas.microsoft.com/office/powerpoint/2010/main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354" y="2130848"/>
            <a:ext cx="7773293" cy="147004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824" y="3886650"/>
            <a:ext cx="6400354" cy="1752451"/>
          </a:xfrm>
          <a:prstGeom prst="rect">
            <a:avLst/>
          </a:prstGeom>
        </p:spPr>
        <p:txBody>
          <a:bodyPr vert="horz" lIns="64281" tIns="32140" rIns="64281" bIns="32140"/>
          <a:lstStyle>
            <a:lvl1pPr marL="0" indent="0" algn="ctr">
              <a:buNone/>
              <a:defRPr/>
            </a:lvl1pPr>
            <a:lvl2pPr marL="321407" indent="0" algn="ctr">
              <a:buNone/>
              <a:defRPr/>
            </a:lvl2pPr>
            <a:lvl3pPr marL="642816" indent="0" algn="ctr">
              <a:buNone/>
              <a:defRPr/>
            </a:lvl3pPr>
            <a:lvl4pPr marL="964224" indent="0" algn="ctr">
              <a:buNone/>
              <a:defRPr/>
            </a:lvl4pPr>
            <a:lvl5pPr marL="1285631" indent="0" algn="ctr">
              <a:buNone/>
              <a:defRPr/>
            </a:lvl5pPr>
            <a:lvl6pPr marL="1607041" indent="0" algn="ctr">
              <a:buNone/>
              <a:defRPr/>
            </a:lvl6pPr>
            <a:lvl7pPr marL="1928447" indent="0" algn="ctr">
              <a:buNone/>
              <a:defRPr/>
            </a:lvl7pPr>
            <a:lvl8pPr marL="2249856" indent="0" algn="ctr">
              <a:buNone/>
              <a:defRPr/>
            </a:lvl8pPr>
            <a:lvl9pPr marL="2571264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3444217"/>
      </p:ext>
    </p:extLst>
  </p:cSld>
  <p:clrMapOvr>
    <a:masterClrMapping/>
  </p:clrMapOvr>
  <p:transition xmlns:p14="http://schemas.microsoft.com/office/powerpoint/2010/main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647" y="1600650"/>
            <a:ext cx="8228707" cy="4525119"/>
          </a:xfrm>
          <a:prstGeom prst="rect">
            <a:avLst/>
          </a:prstGeom>
        </p:spPr>
        <p:txBody>
          <a:bodyPr vert="horz" lIns="64281" tIns="32140" rIns="64281" bIns="3214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3449426"/>
      </p:ext>
    </p:extLst>
  </p:cSld>
  <p:clrMapOvr>
    <a:masterClrMapping/>
  </p:clrMapOvr>
  <p:transition xmlns:p14="http://schemas.microsoft.com/office/powerpoint/2010/main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189" y="4406802"/>
            <a:ext cx="7772176" cy="1361777"/>
          </a:xfrm>
        </p:spPr>
        <p:txBody>
          <a:bodyPr anchor="t"/>
          <a:lstStyle>
            <a:lvl1pPr algn="l">
              <a:defRPr sz="28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189" y="2906613"/>
            <a:ext cx="7772176" cy="1500188"/>
          </a:xfrm>
          <a:prstGeom prst="rect">
            <a:avLst/>
          </a:prstGeom>
        </p:spPr>
        <p:txBody>
          <a:bodyPr vert="horz" lIns="64281" tIns="32140" rIns="64281" bIns="32140" anchor="b"/>
          <a:lstStyle>
            <a:lvl1pPr marL="0" indent="0">
              <a:buNone/>
              <a:defRPr sz="1400"/>
            </a:lvl1pPr>
            <a:lvl2pPr marL="321407" indent="0">
              <a:buNone/>
              <a:defRPr sz="1300"/>
            </a:lvl2pPr>
            <a:lvl3pPr marL="642816" indent="0">
              <a:buNone/>
              <a:defRPr sz="1100"/>
            </a:lvl3pPr>
            <a:lvl4pPr marL="964224" indent="0">
              <a:buNone/>
              <a:defRPr sz="1000"/>
            </a:lvl4pPr>
            <a:lvl5pPr marL="1285631" indent="0">
              <a:buNone/>
              <a:defRPr sz="1000"/>
            </a:lvl5pPr>
            <a:lvl6pPr marL="1607041" indent="0">
              <a:buNone/>
              <a:defRPr sz="1000"/>
            </a:lvl6pPr>
            <a:lvl7pPr marL="1928447" indent="0">
              <a:buNone/>
              <a:defRPr sz="1000"/>
            </a:lvl7pPr>
            <a:lvl8pPr marL="2249856" indent="0">
              <a:buNone/>
              <a:defRPr sz="1000"/>
            </a:lvl8pPr>
            <a:lvl9pPr marL="2571264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61195624"/>
      </p:ext>
    </p:extLst>
  </p:cSld>
  <p:clrMapOvr>
    <a:masterClrMapping/>
  </p:clrMapOvr>
  <p:transition xmlns:p14="http://schemas.microsoft.com/office/powerpoint/2010/main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648" y="1600650"/>
            <a:ext cx="4060775" cy="4525119"/>
          </a:xfrm>
          <a:prstGeom prst="rect">
            <a:avLst/>
          </a:prstGeom>
        </p:spPr>
        <p:txBody>
          <a:bodyPr vert="horz" lIns="64281" tIns="32140" rIns="64281" bIns="32140"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5579" y="1600650"/>
            <a:ext cx="4060775" cy="4525119"/>
          </a:xfrm>
          <a:prstGeom prst="rect">
            <a:avLst/>
          </a:prstGeom>
        </p:spPr>
        <p:txBody>
          <a:bodyPr vert="horz" lIns="64281" tIns="32140" rIns="64281" bIns="32140"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5311170"/>
      </p:ext>
    </p:extLst>
  </p:cSld>
  <p:clrMapOvr>
    <a:masterClrMapping/>
  </p:clrMapOvr>
  <p:transition xmlns:p14="http://schemas.microsoft.com/office/powerpoint/2010/main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47" y="274588"/>
            <a:ext cx="8228707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647" y="1534791"/>
            <a:ext cx="4039568" cy="639589"/>
          </a:xfrm>
          <a:prstGeom prst="rect">
            <a:avLst/>
          </a:prstGeom>
        </p:spPr>
        <p:txBody>
          <a:bodyPr vert="horz" lIns="64281" tIns="32140" rIns="64281" bIns="32140" anchor="b"/>
          <a:lstStyle>
            <a:lvl1pPr marL="0" indent="0">
              <a:buNone/>
              <a:defRPr sz="1700" b="1"/>
            </a:lvl1pPr>
            <a:lvl2pPr marL="321407" indent="0">
              <a:buNone/>
              <a:defRPr sz="1400" b="1"/>
            </a:lvl2pPr>
            <a:lvl3pPr marL="642816" indent="0">
              <a:buNone/>
              <a:defRPr sz="1300" b="1"/>
            </a:lvl3pPr>
            <a:lvl4pPr marL="964224" indent="0">
              <a:buNone/>
              <a:defRPr sz="1100" b="1"/>
            </a:lvl4pPr>
            <a:lvl5pPr marL="1285631" indent="0">
              <a:buNone/>
              <a:defRPr sz="1100" b="1"/>
            </a:lvl5pPr>
            <a:lvl6pPr marL="1607041" indent="0">
              <a:buNone/>
              <a:defRPr sz="1100" b="1"/>
            </a:lvl6pPr>
            <a:lvl7pPr marL="1928447" indent="0">
              <a:buNone/>
              <a:defRPr sz="1100" b="1"/>
            </a:lvl7pPr>
            <a:lvl8pPr marL="2249856" indent="0">
              <a:buNone/>
              <a:defRPr sz="1100" b="1"/>
            </a:lvl8pPr>
            <a:lvl9pPr marL="2571264" indent="0">
              <a:buNone/>
              <a:defRPr sz="1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647" y="2174379"/>
            <a:ext cx="4039568" cy="3951387"/>
          </a:xfrm>
          <a:prstGeom prst="rect">
            <a:avLst/>
          </a:prstGeom>
        </p:spPr>
        <p:txBody>
          <a:bodyPr vert="horz" lIns="64281" tIns="32140" rIns="64281" bIns="32140"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4555" y="1534791"/>
            <a:ext cx="4041799" cy="639589"/>
          </a:xfrm>
          <a:prstGeom prst="rect">
            <a:avLst/>
          </a:prstGeom>
        </p:spPr>
        <p:txBody>
          <a:bodyPr vert="horz" lIns="64281" tIns="32140" rIns="64281" bIns="32140" anchor="b"/>
          <a:lstStyle>
            <a:lvl1pPr marL="0" indent="0">
              <a:buNone/>
              <a:defRPr sz="1700" b="1"/>
            </a:lvl1pPr>
            <a:lvl2pPr marL="321407" indent="0">
              <a:buNone/>
              <a:defRPr sz="1400" b="1"/>
            </a:lvl2pPr>
            <a:lvl3pPr marL="642816" indent="0">
              <a:buNone/>
              <a:defRPr sz="1300" b="1"/>
            </a:lvl3pPr>
            <a:lvl4pPr marL="964224" indent="0">
              <a:buNone/>
              <a:defRPr sz="1100" b="1"/>
            </a:lvl4pPr>
            <a:lvl5pPr marL="1285631" indent="0">
              <a:buNone/>
              <a:defRPr sz="1100" b="1"/>
            </a:lvl5pPr>
            <a:lvl6pPr marL="1607041" indent="0">
              <a:buNone/>
              <a:defRPr sz="1100" b="1"/>
            </a:lvl6pPr>
            <a:lvl7pPr marL="1928447" indent="0">
              <a:buNone/>
              <a:defRPr sz="1100" b="1"/>
            </a:lvl7pPr>
            <a:lvl8pPr marL="2249856" indent="0">
              <a:buNone/>
              <a:defRPr sz="1100" b="1"/>
            </a:lvl8pPr>
            <a:lvl9pPr marL="2571264" indent="0">
              <a:buNone/>
              <a:defRPr sz="1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4555" y="2174379"/>
            <a:ext cx="4041799" cy="3951387"/>
          </a:xfrm>
          <a:prstGeom prst="rect">
            <a:avLst/>
          </a:prstGeom>
        </p:spPr>
        <p:txBody>
          <a:bodyPr vert="horz" lIns="64281" tIns="32140" rIns="64281" bIns="32140"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7889029"/>
      </p:ext>
    </p:extLst>
  </p:cSld>
  <p:clrMapOvr>
    <a:masterClrMapping/>
  </p:clrMapOvr>
  <p:transition xmlns:p14="http://schemas.microsoft.com/office/powerpoint/2010/main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7593889"/>
      </p:ext>
    </p:extLst>
  </p:cSld>
  <p:clrMapOvr>
    <a:masterClrMapping/>
  </p:clrMapOvr>
  <p:transition xmlns:p14="http://schemas.microsoft.com/office/powerpoint/2010/main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60939792"/>
      </p:ext>
    </p:extLst>
  </p:cSld>
  <p:clrMapOvr>
    <a:masterClrMapping/>
  </p:clrMapOvr>
  <p:transition xmlns:p14="http://schemas.microsoft.com/office/powerpoint/2010/main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50" y="273476"/>
            <a:ext cx="3008189" cy="1161975"/>
          </a:xfrm>
        </p:spPr>
        <p:txBody>
          <a:bodyPr anchor="b"/>
          <a:lstStyle>
            <a:lvl1pPr algn="l">
              <a:defRPr sz="14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224" y="273473"/>
            <a:ext cx="5111130" cy="5852294"/>
          </a:xfrm>
          <a:prstGeom prst="rect">
            <a:avLst/>
          </a:prstGeom>
        </p:spPr>
        <p:txBody>
          <a:bodyPr vert="horz" lIns="64281" tIns="32140" rIns="64281" bIns="32140"/>
          <a:lstStyle>
            <a:lvl1pPr>
              <a:defRPr sz="2200"/>
            </a:lvl1pPr>
            <a:lvl2pPr>
              <a:defRPr sz="2000"/>
            </a:lvl2pPr>
            <a:lvl3pPr>
              <a:defRPr sz="17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650" y="1435448"/>
            <a:ext cx="3008189" cy="4690318"/>
          </a:xfrm>
          <a:prstGeom prst="rect">
            <a:avLst/>
          </a:prstGeom>
        </p:spPr>
        <p:txBody>
          <a:bodyPr vert="horz" lIns="64281" tIns="32140" rIns="64281" bIns="32140"/>
          <a:lstStyle>
            <a:lvl1pPr marL="0" indent="0">
              <a:buNone/>
              <a:defRPr sz="1000"/>
            </a:lvl1pPr>
            <a:lvl2pPr marL="321407" indent="0">
              <a:buNone/>
              <a:defRPr sz="800"/>
            </a:lvl2pPr>
            <a:lvl3pPr marL="642816" indent="0">
              <a:buNone/>
              <a:defRPr sz="700"/>
            </a:lvl3pPr>
            <a:lvl4pPr marL="964224" indent="0">
              <a:buNone/>
              <a:defRPr sz="600"/>
            </a:lvl4pPr>
            <a:lvl5pPr marL="1285631" indent="0">
              <a:buNone/>
              <a:defRPr sz="600"/>
            </a:lvl5pPr>
            <a:lvl6pPr marL="1607041" indent="0">
              <a:buNone/>
              <a:defRPr sz="600"/>
            </a:lvl6pPr>
            <a:lvl7pPr marL="1928447" indent="0">
              <a:buNone/>
              <a:defRPr sz="600"/>
            </a:lvl7pPr>
            <a:lvl8pPr marL="2249856" indent="0">
              <a:buNone/>
              <a:defRPr sz="600"/>
            </a:lvl8pPr>
            <a:lvl9pPr marL="2571264" indent="0">
              <a:buNone/>
              <a:defRPr sz="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37402535"/>
      </p:ext>
    </p:extLst>
  </p:cSld>
  <p:clrMapOvr>
    <a:masterClrMapping/>
  </p:clrMapOvr>
  <p:transition xmlns:p14="http://schemas.microsoft.com/office/powerpoint/2010/main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638" y="4800824"/>
            <a:ext cx="5486177" cy="567035"/>
          </a:xfrm>
        </p:spPr>
        <p:txBody>
          <a:bodyPr anchor="b"/>
          <a:lstStyle>
            <a:lvl1pPr algn="l">
              <a:defRPr sz="14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638" y="612800"/>
            <a:ext cx="5486177" cy="4114354"/>
          </a:xfrm>
          <a:prstGeom prst="rect">
            <a:avLst/>
          </a:prstGeom>
        </p:spPr>
        <p:txBody>
          <a:bodyPr vert="horz" lIns="64281" tIns="32140" rIns="64281" bIns="32140"/>
          <a:lstStyle>
            <a:lvl1pPr marL="0" indent="0">
              <a:buNone/>
              <a:defRPr sz="2200"/>
            </a:lvl1pPr>
            <a:lvl2pPr marL="321407" indent="0">
              <a:buNone/>
              <a:defRPr sz="2000"/>
            </a:lvl2pPr>
            <a:lvl3pPr marL="642816" indent="0">
              <a:buNone/>
              <a:defRPr sz="1700"/>
            </a:lvl3pPr>
            <a:lvl4pPr marL="964224" indent="0">
              <a:buNone/>
              <a:defRPr sz="1400"/>
            </a:lvl4pPr>
            <a:lvl5pPr marL="1285631" indent="0">
              <a:buNone/>
              <a:defRPr sz="1400"/>
            </a:lvl5pPr>
            <a:lvl6pPr marL="1607041" indent="0">
              <a:buNone/>
              <a:defRPr sz="1400"/>
            </a:lvl6pPr>
            <a:lvl7pPr marL="1928447" indent="0">
              <a:buNone/>
              <a:defRPr sz="1400"/>
            </a:lvl7pPr>
            <a:lvl8pPr marL="2249856" indent="0">
              <a:buNone/>
              <a:defRPr sz="1400"/>
            </a:lvl8pPr>
            <a:lvl9pPr marL="2571264" indent="0">
              <a:buNone/>
              <a:defRPr sz="1400"/>
            </a:lvl9pPr>
          </a:lstStyle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638" y="5367860"/>
            <a:ext cx="5486177" cy="804788"/>
          </a:xfrm>
          <a:prstGeom prst="rect">
            <a:avLst/>
          </a:prstGeom>
        </p:spPr>
        <p:txBody>
          <a:bodyPr vert="horz" lIns="64281" tIns="32140" rIns="64281" bIns="32140"/>
          <a:lstStyle>
            <a:lvl1pPr marL="0" indent="0">
              <a:buNone/>
              <a:defRPr sz="1000"/>
            </a:lvl1pPr>
            <a:lvl2pPr marL="321407" indent="0">
              <a:buNone/>
              <a:defRPr sz="800"/>
            </a:lvl2pPr>
            <a:lvl3pPr marL="642816" indent="0">
              <a:buNone/>
              <a:defRPr sz="700"/>
            </a:lvl3pPr>
            <a:lvl4pPr marL="964224" indent="0">
              <a:buNone/>
              <a:defRPr sz="600"/>
            </a:lvl4pPr>
            <a:lvl5pPr marL="1285631" indent="0">
              <a:buNone/>
              <a:defRPr sz="600"/>
            </a:lvl5pPr>
            <a:lvl6pPr marL="1607041" indent="0">
              <a:buNone/>
              <a:defRPr sz="600"/>
            </a:lvl6pPr>
            <a:lvl7pPr marL="1928447" indent="0">
              <a:buNone/>
              <a:defRPr sz="600"/>
            </a:lvl7pPr>
            <a:lvl8pPr marL="2249856" indent="0">
              <a:buNone/>
              <a:defRPr sz="600"/>
            </a:lvl8pPr>
            <a:lvl9pPr marL="2571264" indent="0">
              <a:buNone/>
              <a:defRPr sz="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93123760"/>
      </p:ext>
    </p:extLst>
  </p:cSld>
  <p:clrMapOvr>
    <a:masterClrMapping/>
  </p:clrMapOvr>
  <p:transition xmlns:p14="http://schemas.microsoft.com/office/powerpoint/2010/main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647" y="1600650"/>
            <a:ext cx="8228707" cy="4525119"/>
          </a:xfrm>
          <a:prstGeom prst="rect">
            <a:avLst/>
          </a:prstGeom>
        </p:spPr>
        <p:txBody>
          <a:bodyPr vert="eaVert" lIns="64281" tIns="32140" rIns="64281" bIns="3214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9723824"/>
      </p:ext>
    </p:extLst>
  </p:cSld>
  <p:clrMapOvr>
    <a:masterClrMapping/>
  </p:clrMapOvr>
  <p:transition xmlns:p14="http://schemas.microsoft.com/office/powerpoint/2010/main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177" y="1600650"/>
            <a:ext cx="2057176" cy="4525119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647" y="1600650"/>
            <a:ext cx="6064374" cy="4525119"/>
          </a:xfrm>
          <a:prstGeom prst="rect">
            <a:avLst/>
          </a:prstGeom>
        </p:spPr>
        <p:txBody>
          <a:bodyPr vert="eaVert" lIns="64281" tIns="32140" rIns="64281" bIns="3214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1996119"/>
      </p:ext>
    </p:extLst>
  </p:cSld>
  <p:clrMapOvr>
    <a:masterClrMapping/>
  </p:clrMapOvr>
  <p:transition xmlns:p14="http://schemas.microsoft.com/office/powerpoint/2010/main"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354" y="2130848"/>
            <a:ext cx="7773293" cy="147004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824" y="3886651"/>
            <a:ext cx="6400354" cy="1752451"/>
          </a:xfrm>
          <a:prstGeom prst="rect">
            <a:avLst/>
          </a:prstGeom>
        </p:spPr>
        <p:txBody>
          <a:bodyPr vert="horz" lIns="64277" tIns="32139" rIns="64277" bIns="32139"/>
          <a:lstStyle>
            <a:lvl1pPr marL="0" indent="0" algn="ctr">
              <a:buNone/>
              <a:defRPr/>
            </a:lvl1pPr>
            <a:lvl2pPr marL="321391" indent="0" algn="ctr">
              <a:buNone/>
              <a:defRPr/>
            </a:lvl2pPr>
            <a:lvl3pPr marL="642783" indent="0" algn="ctr">
              <a:buNone/>
              <a:defRPr/>
            </a:lvl3pPr>
            <a:lvl4pPr marL="964174" indent="0" algn="ctr">
              <a:buNone/>
              <a:defRPr/>
            </a:lvl4pPr>
            <a:lvl5pPr marL="1285565" indent="0" algn="ctr">
              <a:buNone/>
              <a:defRPr/>
            </a:lvl5pPr>
            <a:lvl6pPr marL="1606959" indent="0" algn="ctr">
              <a:buNone/>
              <a:defRPr/>
            </a:lvl6pPr>
            <a:lvl7pPr marL="1928348" indent="0" algn="ctr">
              <a:buNone/>
              <a:defRPr/>
            </a:lvl7pPr>
            <a:lvl8pPr marL="2249741" indent="0" algn="ctr">
              <a:buNone/>
              <a:defRPr/>
            </a:lvl8pPr>
            <a:lvl9pPr marL="2571133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6506800"/>
      </p:ext>
    </p:extLst>
  </p:cSld>
  <p:clrMapOvr>
    <a:masterClrMapping/>
  </p:clrMapOvr>
  <p:transition xmlns:p14="http://schemas.microsoft.com/office/powerpoint/2010/main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647" y="1600651"/>
            <a:ext cx="8228707" cy="4525119"/>
          </a:xfrm>
          <a:prstGeom prst="rect">
            <a:avLst/>
          </a:prstGeom>
        </p:spPr>
        <p:txBody>
          <a:bodyPr vert="horz" lIns="64277" tIns="32139" rIns="64277" bIns="32139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7434051"/>
      </p:ext>
    </p:extLst>
  </p:cSld>
  <p:clrMapOvr>
    <a:masterClrMapping/>
  </p:clrMapOvr>
  <p:transition xmlns:p14="http://schemas.microsoft.com/office/powerpoint/2010/main"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189" y="4406802"/>
            <a:ext cx="7772176" cy="1361777"/>
          </a:xfrm>
        </p:spPr>
        <p:txBody>
          <a:bodyPr anchor="t"/>
          <a:lstStyle>
            <a:lvl1pPr algn="l">
              <a:defRPr sz="28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189" y="2906613"/>
            <a:ext cx="7772176" cy="1500188"/>
          </a:xfrm>
          <a:prstGeom prst="rect">
            <a:avLst/>
          </a:prstGeom>
        </p:spPr>
        <p:txBody>
          <a:bodyPr vert="horz" lIns="64277" tIns="32139" rIns="64277" bIns="32139" anchor="b"/>
          <a:lstStyle>
            <a:lvl1pPr marL="0" indent="0">
              <a:buNone/>
              <a:defRPr sz="1400"/>
            </a:lvl1pPr>
            <a:lvl2pPr marL="321391" indent="0">
              <a:buNone/>
              <a:defRPr sz="1300"/>
            </a:lvl2pPr>
            <a:lvl3pPr marL="642783" indent="0">
              <a:buNone/>
              <a:defRPr sz="1100"/>
            </a:lvl3pPr>
            <a:lvl4pPr marL="964174" indent="0">
              <a:buNone/>
              <a:defRPr sz="1000"/>
            </a:lvl4pPr>
            <a:lvl5pPr marL="1285565" indent="0">
              <a:buNone/>
              <a:defRPr sz="1000"/>
            </a:lvl5pPr>
            <a:lvl6pPr marL="1606959" indent="0">
              <a:buNone/>
              <a:defRPr sz="1000"/>
            </a:lvl6pPr>
            <a:lvl7pPr marL="1928348" indent="0">
              <a:buNone/>
              <a:defRPr sz="1000"/>
            </a:lvl7pPr>
            <a:lvl8pPr marL="2249741" indent="0">
              <a:buNone/>
              <a:defRPr sz="1000"/>
            </a:lvl8pPr>
            <a:lvl9pPr marL="257113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47459089"/>
      </p:ext>
    </p:extLst>
  </p:cSld>
  <p:clrMapOvr>
    <a:masterClrMapping/>
  </p:clrMapOvr>
  <p:transition xmlns:p14="http://schemas.microsoft.com/office/powerpoint/2010/main"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648" y="1600651"/>
            <a:ext cx="4060775" cy="4525119"/>
          </a:xfrm>
          <a:prstGeom prst="rect">
            <a:avLst/>
          </a:prstGeom>
        </p:spPr>
        <p:txBody>
          <a:bodyPr vert="horz" lIns="64277" tIns="32139" rIns="64277" bIns="32139"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5579" y="1600651"/>
            <a:ext cx="4060775" cy="4525119"/>
          </a:xfrm>
          <a:prstGeom prst="rect">
            <a:avLst/>
          </a:prstGeom>
        </p:spPr>
        <p:txBody>
          <a:bodyPr vert="horz" lIns="64277" tIns="32139" rIns="64277" bIns="32139"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8774899"/>
      </p:ext>
    </p:extLst>
  </p:cSld>
  <p:clrMapOvr>
    <a:masterClrMapping/>
  </p:clrMapOvr>
  <p:transition xmlns:p14="http://schemas.microsoft.com/office/powerpoint/2010/main"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47" y="274588"/>
            <a:ext cx="8228707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647" y="1534791"/>
            <a:ext cx="4039568" cy="639589"/>
          </a:xfrm>
          <a:prstGeom prst="rect">
            <a:avLst/>
          </a:prstGeom>
        </p:spPr>
        <p:txBody>
          <a:bodyPr vert="horz" lIns="64277" tIns="32139" rIns="64277" bIns="32139" anchor="b"/>
          <a:lstStyle>
            <a:lvl1pPr marL="0" indent="0">
              <a:buNone/>
              <a:defRPr sz="1700" b="1"/>
            </a:lvl1pPr>
            <a:lvl2pPr marL="321391" indent="0">
              <a:buNone/>
              <a:defRPr sz="1400" b="1"/>
            </a:lvl2pPr>
            <a:lvl3pPr marL="642783" indent="0">
              <a:buNone/>
              <a:defRPr sz="1300" b="1"/>
            </a:lvl3pPr>
            <a:lvl4pPr marL="964174" indent="0">
              <a:buNone/>
              <a:defRPr sz="1100" b="1"/>
            </a:lvl4pPr>
            <a:lvl5pPr marL="1285565" indent="0">
              <a:buNone/>
              <a:defRPr sz="1100" b="1"/>
            </a:lvl5pPr>
            <a:lvl6pPr marL="1606959" indent="0">
              <a:buNone/>
              <a:defRPr sz="1100" b="1"/>
            </a:lvl6pPr>
            <a:lvl7pPr marL="1928348" indent="0">
              <a:buNone/>
              <a:defRPr sz="1100" b="1"/>
            </a:lvl7pPr>
            <a:lvl8pPr marL="2249741" indent="0">
              <a:buNone/>
              <a:defRPr sz="1100" b="1"/>
            </a:lvl8pPr>
            <a:lvl9pPr marL="2571133" indent="0">
              <a:buNone/>
              <a:defRPr sz="1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647" y="2174379"/>
            <a:ext cx="4039568" cy="3951387"/>
          </a:xfrm>
          <a:prstGeom prst="rect">
            <a:avLst/>
          </a:prstGeom>
        </p:spPr>
        <p:txBody>
          <a:bodyPr vert="horz" lIns="64277" tIns="32139" rIns="64277" bIns="32139"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4555" y="1534791"/>
            <a:ext cx="4041799" cy="639589"/>
          </a:xfrm>
          <a:prstGeom prst="rect">
            <a:avLst/>
          </a:prstGeom>
        </p:spPr>
        <p:txBody>
          <a:bodyPr vert="horz" lIns="64277" tIns="32139" rIns="64277" bIns="32139" anchor="b"/>
          <a:lstStyle>
            <a:lvl1pPr marL="0" indent="0">
              <a:buNone/>
              <a:defRPr sz="1700" b="1"/>
            </a:lvl1pPr>
            <a:lvl2pPr marL="321391" indent="0">
              <a:buNone/>
              <a:defRPr sz="1400" b="1"/>
            </a:lvl2pPr>
            <a:lvl3pPr marL="642783" indent="0">
              <a:buNone/>
              <a:defRPr sz="1300" b="1"/>
            </a:lvl3pPr>
            <a:lvl4pPr marL="964174" indent="0">
              <a:buNone/>
              <a:defRPr sz="1100" b="1"/>
            </a:lvl4pPr>
            <a:lvl5pPr marL="1285565" indent="0">
              <a:buNone/>
              <a:defRPr sz="1100" b="1"/>
            </a:lvl5pPr>
            <a:lvl6pPr marL="1606959" indent="0">
              <a:buNone/>
              <a:defRPr sz="1100" b="1"/>
            </a:lvl6pPr>
            <a:lvl7pPr marL="1928348" indent="0">
              <a:buNone/>
              <a:defRPr sz="1100" b="1"/>
            </a:lvl7pPr>
            <a:lvl8pPr marL="2249741" indent="0">
              <a:buNone/>
              <a:defRPr sz="1100" b="1"/>
            </a:lvl8pPr>
            <a:lvl9pPr marL="2571133" indent="0">
              <a:buNone/>
              <a:defRPr sz="1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4555" y="2174379"/>
            <a:ext cx="4041799" cy="3951387"/>
          </a:xfrm>
          <a:prstGeom prst="rect">
            <a:avLst/>
          </a:prstGeom>
        </p:spPr>
        <p:txBody>
          <a:bodyPr vert="horz" lIns="64277" tIns="32139" rIns="64277" bIns="32139"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9942929"/>
      </p:ext>
    </p:extLst>
  </p:cSld>
  <p:clrMapOvr>
    <a:masterClrMapping/>
  </p:clrMapOvr>
  <p:transition xmlns:p14="http://schemas.microsoft.com/office/powerpoint/2010/main"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7913392"/>
      </p:ext>
    </p:extLst>
  </p:cSld>
  <p:clrMapOvr>
    <a:masterClrMapping/>
  </p:clrMapOvr>
  <p:transition xmlns:p14="http://schemas.microsoft.com/office/powerpoint/2010/main"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10914421"/>
      </p:ext>
    </p:extLst>
  </p:cSld>
  <p:clrMapOvr>
    <a:masterClrMapping/>
  </p:clrMapOvr>
  <p:transition xmlns:p14="http://schemas.microsoft.com/office/powerpoint/2010/main"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51" y="273477"/>
            <a:ext cx="3008189" cy="1161975"/>
          </a:xfrm>
        </p:spPr>
        <p:txBody>
          <a:bodyPr anchor="b"/>
          <a:lstStyle>
            <a:lvl1pPr algn="l">
              <a:defRPr sz="14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224" y="273473"/>
            <a:ext cx="5111130" cy="5852294"/>
          </a:xfrm>
          <a:prstGeom prst="rect">
            <a:avLst/>
          </a:prstGeom>
        </p:spPr>
        <p:txBody>
          <a:bodyPr vert="horz" lIns="64277" tIns="32139" rIns="64277" bIns="32139"/>
          <a:lstStyle>
            <a:lvl1pPr>
              <a:defRPr sz="2200"/>
            </a:lvl1pPr>
            <a:lvl2pPr>
              <a:defRPr sz="2000"/>
            </a:lvl2pPr>
            <a:lvl3pPr>
              <a:defRPr sz="17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651" y="1435448"/>
            <a:ext cx="3008189" cy="4690318"/>
          </a:xfrm>
          <a:prstGeom prst="rect">
            <a:avLst/>
          </a:prstGeom>
        </p:spPr>
        <p:txBody>
          <a:bodyPr vert="horz" lIns="64277" tIns="32139" rIns="64277" bIns="32139"/>
          <a:lstStyle>
            <a:lvl1pPr marL="0" indent="0">
              <a:buNone/>
              <a:defRPr sz="1000"/>
            </a:lvl1pPr>
            <a:lvl2pPr marL="321391" indent="0">
              <a:buNone/>
              <a:defRPr sz="800"/>
            </a:lvl2pPr>
            <a:lvl3pPr marL="642783" indent="0">
              <a:buNone/>
              <a:defRPr sz="700"/>
            </a:lvl3pPr>
            <a:lvl4pPr marL="964174" indent="0">
              <a:buNone/>
              <a:defRPr sz="600"/>
            </a:lvl4pPr>
            <a:lvl5pPr marL="1285565" indent="0">
              <a:buNone/>
              <a:defRPr sz="600"/>
            </a:lvl5pPr>
            <a:lvl6pPr marL="1606959" indent="0">
              <a:buNone/>
              <a:defRPr sz="600"/>
            </a:lvl6pPr>
            <a:lvl7pPr marL="1928348" indent="0">
              <a:buNone/>
              <a:defRPr sz="600"/>
            </a:lvl7pPr>
            <a:lvl8pPr marL="2249741" indent="0">
              <a:buNone/>
              <a:defRPr sz="600"/>
            </a:lvl8pPr>
            <a:lvl9pPr marL="2571133" indent="0">
              <a:buNone/>
              <a:defRPr sz="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943670938"/>
      </p:ext>
    </p:extLst>
  </p:cSld>
  <p:clrMapOvr>
    <a:masterClrMapping/>
  </p:clrMapOvr>
  <p:transition xmlns:p14="http://schemas.microsoft.com/office/powerpoint/2010/main"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639" y="4800824"/>
            <a:ext cx="5486177" cy="567035"/>
          </a:xfrm>
        </p:spPr>
        <p:txBody>
          <a:bodyPr anchor="b"/>
          <a:lstStyle>
            <a:lvl1pPr algn="l">
              <a:defRPr sz="14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639" y="612800"/>
            <a:ext cx="5486177" cy="4114354"/>
          </a:xfrm>
          <a:prstGeom prst="rect">
            <a:avLst/>
          </a:prstGeom>
        </p:spPr>
        <p:txBody>
          <a:bodyPr vert="horz" lIns="64277" tIns="32139" rIns="64277" bIns="32139"/>
          <a:lstStyle>
            <a:lvl1pPr marL="0" indent="0">
              <a:buNone/>
              <a:defRPr sz="2200"/>
            </a:lvl1pPr>
            <a:lvl2pPr marL="321391" indent="0">
              <a:buNone/>
              <a:defRPr sz="2000"/>
            </a:lvl2pPr>
            <a:lvl3pPr marL="642783" indent="0">
              <a:buNone/>
              <a:defRPr sz="1700"/>
            </a:lvl3pPr>
            <a:lvl4pPr marL="964174" indent="0">
              <a:buNone/>
              <a:defRPr sz="1400"/>
            </a:lvl4pPr>
            <a:lvl5pPr marL="1285565" indent="0">
              <a:buNone/>
              <a:defRPr sz="1400"/>
            </a:lvl5pPr>
            <a:lvl6pPr marL="1606959" indent="0">
              <a:buNone/>
              <a:defRPr sz="1400"/>
            </a:lvl6pPr>
            <a:lvl7pPr marL="1928348" indent="0">
              <a:buNone/>
              <a:defRPr sz="1400"/>
            </a:lvl7pPr>
            <a:lvl8pPr marL="2249741" indent="0">
              <a:buNone/>
              <a:defRPr sz="1400"/>
            </a:lvl8pPr>
            <a:lvl9pPr marL="2571133" indent="0">
              <a:buNone/>
              <a:defRPr sz="1400"/>
            </a:lvl9pPr>
          </a:lstStyle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639" y="5367860"/>
            <a:ext cx="5486177" cy="804788"/>
          </a:xfrm>
          <a:prstGeom prst="rect">
            <a:avLst/>
          </a:prstGeom>
        </p:spPr>
        <p:txBody>
          <a:bodyPr vert="horz" lIns="64277" tIns="32139" rIns="64277" bIns="32139"/>
          <a:lstStyle>
            <a:lvl1pPr marL="0" indent="0">
              <a:buNone/>
              <a:defRPr sz="1000"/>
            </a:lvl1pPr>
            <a:lvl2pPr marL="321391" indent="0">
              <a:buNone/>
              <a:defRPr sz="800"/>
            </a:lvl2pPr>
            <a:lvl3pPr marL="642783" indent="0">
              <a:buNone/>
              <a:defRPr sz="700"/>
            </a:lvl3pPr>
            <a:lvl4pPr marL="964174" indent="0">
              <a:buNone/>
              <a:defRPr sz="600"/>
            </a:lvl4pPr>
            <a:lvl5pPr marL="1285565" indent="0">
              <a:buNone/>
              <a:defRPr sz="600"/>
            </a:lvl5pPr>
            <a:lvl6pPr marL="1606959" indent="0">
              <a:buNone/>
              <a:defRPr sz="600"/>
            </a:lvl6pPr>
            <a:lvl7pPr marL="1928348" indent="0">
              <a:buNone/>
              <a:defRPr sz="600"/>
            </a:lvl7pPr>
            <a:lvl8pPr marL="2249741" indent="0">
              <a:buNone/>
              <a:defRPr sz="600"/>
            </a:lvl8pPr>
            <a:lvl9pPr marL="2571133" indent="0">
              <a:buNone/>
              <a:defRPr sz="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09690162"/>
      </p:ext>
    </p:extLst>
  </p:cSld>
  <p:clrMapOvr>
    <a:masterClrMapping/>
  </p:clrMapOvr>
  <p:transition xmlns:p14="http://schemas.microsoft.com/office/powerpoint/2010/main"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647" y="1600651"/>
            <a:ext cx="8228707" cy="4525119"/>
          </a:xfrm>
          <a:prstGeom prst="rect">
            <a:avLst/>
          </a:prstGeom>
        </p:spPr>
        <p:txBody>
          <a:bodyPr vert="eaVert" lIns="64277" tIns="32139" rIns="64277" bIns="32139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8891452"/>
      </p:ext>
    </p:extLst>
  </p:cSld>
  <p:clrMapOvr>
    <a:masterClrMapping/>
  </p:clrMapOvr>
  <p:transition xmlns:p14="http://schemas.microsoft.com/office/powerpoint/2010/main"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177" y="178594"/>
            <a:ext cx="2057176" cy="594717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647" y="178594"/>
            <a:ext cx="6064374" cy="5947172"/>
          </a:xfrm>
          <a:prstGeom prst="rect">
            <a:avLst/>
          </a:prstGeom>
        </p:spPr>
        <p:txBody>
          <a:bodyPr vert="eaVert" lIns="64277" tIns="32139" rIns="64277" bIns="32139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8221418"/>
      </p:ext>
    </p:extLst>
  </p:cSld>
  <p:clrMapOvr>
    <a:masterClrMapping/>
  </p:clrMapOvr>
  <p:transition xmlns:p14="http://schemas.microsoft.com/office/powerpoint/2010/main"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354" y="2130848"/>
            <a:ext cx="7773293" cy="147004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824" y="3886652"/>
            <a:ext cx="6400354" cy="1752451"/>
          </a:xfrm>
        </p:spPr>
        <p:txBody>
          <a:bodyPr/>
          <a:lstStyle>
            <a:lvl1pPr marL="0" indent="0" algn="ctr">
              <a:buNone/>
              <a:defRPr/>
            </a:lvl1pPr>
            <a:lvl2pPr marL="321374" indent="0" algn="ctr">
              <a:buNone/>
              <a:defRPr/>
            </a:lvl2pPr>
            <a:lvl3pPr marL="642750" indent="0" algn="ctr">
              <a:buNone/>
              <a:defRPr/>
            </a:lvl3pPr>
            <a:lvl4pPr marL="964124" indent="0" algn="ctr">
              <a:buNone/>
              <a:defRPr/>
            </a:lvl4pPr>
            <a:lvl5pPr marL="1285500" indent="0" algn="ctr">
              <a:buNone/>
              <a:defRPr/>
            </a:lvl5pPr>
            <a:lvl6pPr marL="1606877" indent="0" algn="ctr">
              <a:buNone/>
              <a:defRPr/>
            </a:lvl6pPr>
            <a:lvl7pPr marL="1928250" indent="0" algn="ctr">
              <a:buNone/>
              <a:defRPr/>
            </a:lvl7pPr>
            <a:lvl8pPr marL="2249626" indent="0" algn="ctr">
              <a:buNone/>
              <a:defRPr/>
            </a:lvl8pPr>
            <a:lvl9pPr marL="2571001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614744"/>
      </p:ext>
    </p:extLst>
  </p:cSld>
  <p:clrMapOvr>
    <a:masterClrMapping/>
  </p:clrMapOvr>
  <p:transition xmlns:p14="http://schemas.microsoft.com/office/powerpoint/2010/main"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273588"/>
      </p:ext>
    </p:extLst>
  </p:cSld>
  <p:clrMapOvr>
    <a:masterClrMapping/>
  </p:clrMapOvr>
  <p:transition xmlns:p14="http://schemas.microsoft.com/office/powerpoint/2010/main"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189" y="4406802"/>
            <a:ext cx="7772176" cy="1361777"/>
          </a:xfrm>
        </p:spPr>
        <p:txBody>
          <a:bodyPr anchor="t"/>
          <a:lstStyle>
            <a:lvl1pPr algn="l">
              <a:defRPr sz="28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189" y="2906613"/>
            <a:ext cx="7772176" cy="1500188"/>
          </a:xfrm>
        </p:spPr>
        <p:txBody>
          <a:bodyPr anchor="b"/>
          <a:lstStyle>
            <a:lvl1pPr marL="0" indent="0">
              <a:buNone/>
              <a:defRPr sz="1400"/>
            </a:lvl1pPr>
            <a:lvl2pPr marL="321374" indent="0">
              <a:buNone/>
              <a:defRPr sz="1300"/>
            </a:lvl2pPr>
            <a:lvl3pPr marL="642750" indent="0">
              <a:buNone/>
              <a:defRPr sz="1100"/>
            </a:lvl3pPr>
            <a:lvl4pPr marL="964124" indent="0">
              <a:buNone/>
              <a:defRPr sz="1000"/>
            </a:lvl4pPr>
            <a:lvl5pPr marL="1285500" indent="0">
              <a:buNone/>
              <a:defRPr sz="1000"/>
            </a:lvl5pPr>
            <a:lvl6pPr marL="1606877" indent="0">
              <a:buNone/>
              <a:defRPr sz="1000"/>
            </a:lvl6pPr>
            <a:lvl7pPr marL="1928250" indent="0">
              <a:buNone/>
              <a:defRPr sz="1000"/>
            </a:lvl7pPr>
            <a:lvl8pPr marL="2249626" indent="0">
              <a:buNone/>
              <a:defRPr sz="1000"/>
            </a:lvl8pPr>
            <a:lvl9pPr marL="2571001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28196810"/>
      </p:ext>
    </p:extLst>
  </p:cSld>
  <p:clrMapOvr>
    <a:masterClrMapping/>
  </p:clrMapOvr>
  <p:transition xmlns:p14="http://schemas.microsoft.com/office/powerpoint/2010/main"/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53641" y="5634633"/>
            <a:ext cx="3964781" cy="1098352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5578" y="5634633"/>
            <a:ext cx="3964781" cy="1098352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8168190"/>
      </p:ext>
    </p:extLst>
  </p:cSld>
  <p:clrMapOvr>
    <a:masterClrMapping/>
  </p:clrMapOvr>
  <p:transition xmlns:p14="http://schemas.microsoft.com/office/powerpoint/2010/main"/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47" y="274588"/>
            <a:ext cx="8228707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647" y="1534791"/>
            <a:ext cx="4039568" cy="639589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1374" indent="0">
              <a:buNone/>
              <a:defRPr sz="1400" b="1"/>
            </a:lvl2pPr>
            <a:lvl3pPr marL="642750" indent="0">
              <a:buNone/>
              <a:defRPr sz="1300" b="1"/>
            </a:lvl3pPr>
            <a:lvl4pPr marL="964124" indent="0">
              <a:buNone/>
              <a:defRPr sz="1100" b="1"/>
            </a:lvl4pPr>
            <a:lvl5pPr marL="1285500" indent="0">
              <a:buNone/>
              <a:defRPr sz="1100" b="1"/>
            </a:lvl5pPr>
            <a:lvl6pPr marL="1606877" indent="0">
              <a:buNone/>
              <a:defRPr sz="1100" b="1"/>
            </a:lvl6pPr>
            <a:lvl7pPr marL="1928250" indent="0">
              <a:buNone/>
              <a:defRPr sz="1100" b="1"/>
            </a:lvl7pPr>
            <a:lvl8pPr marL="2249626" indent="0">
              <a:buNone/>
              <a:defRPr sz="1100" b="1"/>
            </a:lvl8pPr>
            <a:lvl9pPr marL="2571001" indent="0">
              <a:buNone/>
              <a:defRPr sz="1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647" y="2174379"/>
            <a:ext cx="4039568" cy="3951387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4555" y="1534791"/>
            <a:ext cx="4041799" cy="639589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1374" indent="0">
              <a:buNone/>
              <a:defRPr sz="1400" b="1"/>
            </a:lvl2pPr>
            <a:lvl3pPr marL="642750" indent="0">
              <a:buNone/>
              <a:defRPr sz="1300" b="1"/>
            </a:lvl3pPr>
            <a:lvl4pPr marL="964124" indent="0">
              <a:buNone/>
              <a:defRPr sz="1100" b="1"/>
            </a:lvl4pPr>
            <a:lvl5pPr marL="1285500" indent="0">
              <a:buNone/>
              <a:defRPr sz="1100" b="1"/>
            </a:lvl5pPr>
            <a:lvl6pPr marL="1606877" indent="0">
              <a:buNone/>
              <a:defRPr sz="1100" b="1"/>
            </a:lvl6pPr>
            <a:lvl7pPr marL="1928250" indent="0">
              <a:buNone/>
              <a:defRPr sz="1100" b="1"/>
            </a:lvl7pPr>
            <a:lvl8pPr marL="2249626" indent="0">
              <a:buNone/>
              <a:defRPr sz="1100" b="1"/>
            </a:lvl8pPr>
            <a:lvl9pPr marL="2571001" indent="0">
              <a:buNone/>
              <a:defRPr sz="1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4555" y="2174379"/>
            <a:ext cx="4041799" cy="3951387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89305"/>
      </p:ext>
    </p:extLst>
  </p:cSld>
  <p:clrMapOvr>
    <a:masterClrMapping/>
  </p:clrMapOvr>
  <p:transition xmlns:p14="http://schemas.microsoft.com/office/powerpoint/2010/main"/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893511"/>
      </p:ext>
    </p:extLst>
  </p:cSld>
  <p:clrMapOvr>
    <a:masterClrMapping/>
  </p:clrMapOvr>
  <p:transition xmlns:p14="http://schemas.microsoft.com/office/powerpoint/2010/main"/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18341536"/>
      </p:ext>
    </p:extLst>
  </p:cSld>
  <p:clrMapOvr>
    <a:masterClrMapping/>
  </p:clrMapOvr>
  <p:transition xmlns:p14="http://schemas.microsoft.com/office/powerpoint/2010/main"/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52" y="273478"/>
            <a:ext cx="3008189" cy="1161975"/>
          </a:xfrm>
        </p:spPr>
        <p:txBody>
          <a:bodyPr/>
          <a:lstStyle>
            <a:lvl1pPr algn="l">
              <a:defRPr sz="14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224" y="273473"/>
            <a:ext cx="5111130" cy="5852294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7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652" y="1435448"/>
            <a:ext cx="3008189" cy="4690318"/>
          </a:xfrm>
        </p:spPr>
        <p:txBody>
          <a:bodyPr/>
          <a:lstStyle>
            <a:lvl1pPr marL="0" indent="0">
              <a:buNone/>
              <a:defRPr sz="1000"/>
            </a:lvl1pPr>
            <a:lvl2pPr marL="321374" indent="0">
              <a:buNone/>
              <a:defRPr sz="800"/>
            </a:lvl2pPr>
            <a:lvl3pPr marL="642750" indent="0">
              <a:buNone/>
              <a:defRPr sz="700"/>
            </a:lvl3pPr>
            <a:lvl4pPr marL="964124" indent="0">
              <a:buNone/>
              <a:defRPr sz="600"/>
            </a:lvl4pPr>
            <a:lvl5pPr marL="1285500" indent="0">
              <a:buNone/>
              <a:defRPr sz="600"/>
            </a:lvl5pPr>
            <a:lvl6pPr marL="1606877" indent="0">
              <a:buNone/>
              <a:defRPr sz="600"/>
            </a:lvl6pPr>
            <a:lvl7pPr marL="1928250" indent="0">
              <a:buNone/>
              <a:defRPr sz="600"/>
            </a:lvl7pPr>
            <a:lvl8pPr marL="2249626" indent="0">
              <a:buNone/>
              <a:defRPr sz="600"/>
            </a:lvl8pPr>
            <a:lvl9pPr marL="2571001" indent="0">
              <a:buNone/>
              <a:defRPr sz="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64974185"/>
      </p:ext>
    </p:extLst>
  </p:cSld>
  <p:clrMapOvr>
    <a:masterClrMapping/>
  </p:clrMapOvr>
  <p:transition xmlns:p14="http://schemas.microsoft.com/office/powerpoint/2010/main"/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640" y="4800824"/>
            <a:ext cx="5486177" cy="567035"/>
          </a:xfrm>
        </p:spPr>
        <p:txBody>
          <a:bodyPr/>
          <a:lstStyle>
            <a:lvl1pPr algn="l">
              <a:defRPr sz="14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640" y="612800"/>
            <a:ext cx="5486177" cy="4114354"/>
          </a:xfrm>
        </p:spPr>
        <p:txBody>
          <a:bodyPr/>
          <a:lstStyle>
            <a:lvl1pPr marL="0" indent="0">
              <a:buNone/>
              <a:defRPr sz="2200"/>
            </a:lvl1pPr>
            <a:lvl2pPr marL="321374" indent="0">
              <a:buNone/>
              <a:defRPr sz="2000"/>
            </a:lvl2pPr>
            <a:lvl3pPr marL="642750" indent="0">
              <a:buNone/>
              <a:defRPr sz="1700"/>
            </a:lvl3pPr>
            <a:lvl4pPr marL="964124" indent="0">
              <a:buNone/>
              <a:defRPr sz="1400"/>
            </a:lvl4pPr>
            <a:lvl5pPr marL="1285500" indent="0">
              <a:buNone/>
              <a:defRPr sz="1400"/>
            </a:lvl5pPr>
            <a:lvl6pPr marL="1606877" indent="0">
              <a:buNone/>
              <a:defRPr sz="1400"/>
            </a:lvl6pPr>
            <a:lvl7pPr marL="1928250" indent="0">
              <a:buNone/>
              <a:defRPr sz="1400"/>
            </a:lvl7pPr>
            <a:lvl8pPr marL="2249626" indent="0">
              <a:buNone/>
              <a:defRPr sz="1400"/>
            </a:lvl8pPr>
            <a:lvl9pPr marL="2571001" indent="0">
              <a:buNone/>
              <a:defRPr sz="1400"/>
            </a:lvl9pPr>
          </a:lstStyle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640" y="5367860"/>
            <a:ext cx="5486177" cy="804788"/>
          </a:xfrm>
        </p:spPr>
        <p:txBody>
          <a:bodyPr/>
          <a:lstStyle>
            <a:lvl1pPr marL="0" indent="0">
              <a:buNone/>
              <a:defRPr sz="1000"/>
            </a:lvl1pPr>
            <a:lvl2pPr marL="321374" indent="0">
              <a:buNone/>
              <a:defRPr sz="800"/>
            </a:lvl2pPr>
            <a:lvl3pPr marL="642750" indent="0">
              <a:buNone/>
              <a:defRPr sz="700"/>
            </a:lvl3pPr>
            <a:lvl4pPr marL="964124" indent="0">
              <a:buNone/>
              <a:defRPr sz="600"/>
            </a:lvl4pPr>
            <a:lvl5pPr marL="1285500" indent="0">
              <a:buNone/>
              <a:defRPr sz="600"/>
            </a:lvl5pPr>
            <a:lvl6pPr marL="1606877" indent="0">
              <a:buNone/>
              <a:defRPr sz="600"/>
            </a:lvl6pPr>
            <a:lvl7pPr marL="1928250" indent="0">
              <a:buNone/>
              <a:defRPr sz="600"/>
            </a:lvl7pPr>
            <a:lvl8pPr marL="2249626" indent="0">
              <a:buNone/>
              <a:defRPr sz="600"/>
            </a:lvl8pPr>
            <a:lvl9pPr marL="2571001" indent="0">
              <a:buNone/>
              <a:defRPr sz="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31745389"/>
      </p:ext>
    </p:extLst>
  </p:cSld>
  <p:clrMapOvr>
    <a:masterClrMapping/>
  </p:clrMapOvr>
  <p:transition xmlns:p14="http://schemas.microsoft.com/office/powerpoint/2010/main"/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0724912"/>
      </p:ext>
    </p:extLst>
  </p:cSld>
  <p:clrMapOvr>
    <a:masterClrMapping/>
  </p:clrMapOvr>
  <p:transition xmlns:p14="http://schemas.microsoft.com/office/powerpoint/2010/main"/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81180" y="4786312"/>
            <a:ext cx="2009180" cy="194667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53641" y="4786312"/>
            <a:ext cx="5920383" cy="194667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5247209"/>
      </p:ext>
    </p:extLst>
  </p:cSld>
  <p:clrMapOvr>
    <a:masterClrMapping/>
  </p:clrMapOvr>
  <p:transition xmlns:p14="http://schemas.microsoft.com/office/powerpoint/2010/main"/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354" y="2130848"/>
            <a:ext cx="7773293" cy="147004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824" y="3886653"/>
            <a:ext cx="6400354" cy="1752451"/>
          </a:xfrm>
        </p:spPr>
        <p:txBody>
          <a:bodyPr/>
          <a:lstStyle>
            <a:lvl1pPr marL="0" indent="0" algn="ctr">
              <a:buNone/>
              <a:defRPr/>
            </a:lvl1pPr>
            <a:lvl2pPr marL="321357" indent="0" algn="ctr">
              <a:buNone/>
              <a:defRPr/>
            </a:lvl2pPr>
            <a:lvl3pPr marL="642717" indent="0" algn="ctr">
              <a:buNone/>
              <a:defRPr/>
            </a:lvl3pPr>
            <a:lvl4pPr marL="964075" indent="0" algn="ctr">
              <a:buNone/>
              <a:defRPr/>
            </a:lvl4pPr>
            <a:lvl5pPr marL="1285434" indent="0" algn="ctr">
              <a:buNone/>
              <a:defRPr/>
            </a:lvl5pPr>
            <a:lvl6pPr marL="1606794" indent="0" algn="ctr">
              <a:buNone/>
              <a:defRPr/>
            </a:lvl6pPr>
            <a:lvl7pPr marL="1928151" indent="0" algn="ctr">
              <a:buNone/>
              <a:defRPr/>
            </a:lvl7pPr>
            <a:lvl8pPr marL="2249511" indent="0" algn="ctr">
              <a:buNone/>
              <a:defRPr/>
            </a:lvl8pPr>
            <a:lvl9pPr marL="257087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3312272"/>
      </p:ext>
    </p:extLst>
  </p:cSld>
  <p:clrMapOvr>
    <a:masterClrMapping/>
  </p:clrMapOvr>
  <p:transition xmlns:p14="http://schemas.microsoft.com/office/powerpoint/2010/main"/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7731587"/>
      </p:ext>
    </p:extLst>
  </p:cSld>
  <p:clrMapOvr>
    <a:masterClrMapping/>
  </p:clrMapOvr>
  <p:transition xmlns:p14="http://schemas.microsoft.com/office/powerpoint/2010/main"/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189" y="4406802"/>
            <a:ext cx="7772176" cy="1361777"/>
          </a:xfrm>
        </p:spPr>
        <p:txBody>
          <a:bodyPr anchor="t"/>
          <a:lstStyle>
            <a:lvl1pPr algn="l">
              <a:defRPr sz="28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189" y="2906613"/>
            <a:ext cx="7772176" cy="1500188"/>
          </a:xfrm>
        </p:spPr>
        <p:txBody>
          <a:bodyPr anchor="b"/>
          <a:lstStyle>
            <a:lvl1pPr marL="0" indent="0">
              <a:buNone/>
              <a:defRPr sz="1400"/>
            </a:lvl1pPr>
            <a:lvl2pPr marL="321357" indent="0">
              <a:buNone/>
              <a:defRPr sz="1300"/>
            </a:lvl2pPr>
            <a:lvl3pPr marL="642717" indent="0">
              <a:buNone/>
              <a:defRPr sz="1100"/>
            </a:lvl3pPr>
            <a:lvl4pPr marL="964075" indent="0">
              <a:buNone/>
              <a:defRPr sz="1000"/>
            </a:lvl4pPr>
            <a:lvl5pPr marL="1285434" indent="0">
              <a:buNone/>
              <a:defRPr sz="1000"/>
            </a:lvl5pPr>
            <a:lvl6pPr marL="1606794" indent="0">
              <a:buNone/>
              <a:defRPr sz="1000"/>
            </a:lvl6pPr>
            <a:lvl7pPr marL="1928151" indent="0">
              <a:buNone/>
              <a:defRPr sz="1000"/>
            </a:lvl7pPr>
            <a:lvl8pPr marL="2249511" indent="0">
              <a:buNone/>
              <a:defRPr sz="1000"/>
            </a:lvl8pPr>
            <a:lvl9pPr marL="257087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66041973"/>
      </p:ext>
    </p:extLst>
  </p:cSld>
  <p:clrMapOvr>
    <a:masterClrMapping/>
  </p:clrMapOvr>
  <p:transition xmlns:p14="http://schemas.microsoft.com/office/powerpoint/2010/main"/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53640" y="1946678"/>
            <a:ext cx="1754684" cy="4018359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415480" y="1946678"/>
            <a:ext cx="1754684" cy="4018359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3920177"/>
      </p:ext>
    </p:extLst>
  </p:cSld>
  <p:clrMapOvr>
    <a:masterClrMapping/>
  </p:clrMapOvr>
  <p:transition xmlns:p14="http://schemas.microsoft.com/office/powerpoint/2010/main"/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47" y="274588"/>
            <a:ext cx="8228707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647" y="1534791"/>
            <a:ext cx="4039568" cy="639589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1357" indent="0">
              <a:buNone/>
              <a:defRPr sz="1400" b="1"/>
            </a:lvl2pPr>
            <a:lvl3pPr marL="642717" indent="0">
              <a:buNone/>
              <a:defRPr sz="1300" b="1"/>
            </a:lvl3pPr>
            <a:lvl4pPr marL="964075" indent="0">
              <a:buNone/>
              <a:defRPr sz="1100" b="1"/>
            </a:lvl4pPr>
            <a:lvl5pPr marL="1285434" indent="0">
              <a:buNone/>
              <a:defRPr sz="1100" b="1"/>
            </a:lvl5pPr>
            <a:lvl6pPr marL="1606794" indent="0">
              <a:buNone/>
              <a:defRPr sz="1100" b="1"/>
            </a:lvl6pPr>
            <a:lvl7pPr marL="1928151" indent="0">
              <a:buNone/>
              <a:defRPr sz="1100" b="1"/>
            </a:lvl7pPr>
            <a:lvl8pPr marL="2249511" indent="0">
              <a:buNone/>
              <a:defRPr sz="1100" b="1"/>
            </a:lvl8pPr>
            <a:lvl9pPr marL="2570870" indent="0">
              <a:buNone/>
              <a:defRPr sz="1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647" y="2174379"/>
            <a:ext cx="4039568" cy="3951387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4555" y="1534791"/>
            <a:ext cx="4041799" cy="639589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1357" indent="0">
              <a:buNone/>
              <a:defRPr sz="1400" b="1"/>
            </a:lvl2pPr>
            <a:lvl3pPr marL="642717" indent="0">
              <a:buNone/>
              <a:defRPr sz="1300" b="1"/>
            </a:lvl3pPr>
            <a:lvl4pPr marL="964075" indent="0">
              <a:buNone/>
              <a:defRPr sz="1100" b="1"/>
            </a:lvl4pPr>
            <a:lvl5pPr marL="1285434" indent="0">
              <a:buNone/>
              <a:defRPr sz="1100" b="1"/>
            </a:lvl5pPr>
            <a:lvl6pPr marL="1606794" indent="0">
              <a:buNone/>
              <a:defRPr sz="1100" b="1"/>
            </a:lvl6pPr>
            <a:lvl7pPr marL="1928151" indent="0">
              <a:buNone/>
              <a:defRPr sz="1100" b="1"/>
            </a:lvl7pPr>
            <a:lvl8pPr marL="2249511" indent="0">
              <a:buNone/>
              <a:defRPr sz="1100" b="1"/>
            </a:lvl8pPr>
            <a:lvl9pPr marL="2570870" indent="0">
              <a:buNone/>
              <a:defRPr sz="1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4555" y="2174379"/>
            <a:ext cx="4041799" cy="3951387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3204788"/>
      </p:ext>
    </p:extLst>
  </p:cSld>
  <p:clrMapOvr>
    <a:masterClrMapping/>
  </p:clrMapOvr>
  <p:transition xmlns:p14="http://schemas.microsoft.com/office/powerpoint/2010/main"/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7830002"/>
      </p:ext>
    </p:extLst>
  </p:cSld>
  <p:clrMapOvr>
    <a:masterClrMapping/>
  </p:clrMapOvr>
  <p:transition xmlns:p14="http://schemas.microsoft.com/office/powerpoint/2010/main"/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48677978"/>
      </p:ext>
    </p:extLst>
  </p:cSld>
  <p:clrMapOvr>
    <a:masterClrMapping/>
  </p:clrMapOvr>
  <p:transition xmlns:p14="http://schemas.microsoft.com/office/powerpoint/2010/main"/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53" y="273479"/>
            <a:ext cx="3008189" cy="1161975"/>
          </a:xfrm>
        </p:spPr>
        <p:txBody>
          <a:bodyPr anchor="b"/>
          <a:lstStyle>
            <a:lvl1pPr algn="l">
              <a:defRPr sz="14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224" y="273473"/>
            <a:ext cx="5111130" cy="5852294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7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653" y="1435448"/>
            <a:ext cx="3008189" cy="4690318"/>
          </a:xfrm>
        </p:spPr>
        <p:txBody>
          <a:bodyPr/>
          <a:lstStyle>
            <a:lvl1pPr marL="0" indent="0">
              <a:buNone/>
              <a:defRPr sz="1000"/>
            </a:lvl1pPr>
            <a:lvl2pPr marL="321357" indent="0">
              <a:buNone/>
              <a:defRPr sz="800"/>
            </a:lvl2pPr>
            <a:lvl3pPr marL="642717" indent="0">
              <a:buNone/>
              <a:defRPr sz="700"/>
            </a:lvl3pPr>
            <a:lvl4pPr marL="964075" indent="0">
              <a:buNone/>
              <a:defRPr sz="600"/>
            </a:lvl4pPr>
            <a:lvl5pPr marL="1285434" indent="0">
              <a:buNone/>
              <a:defRPr sz="600"/>
            </a:lvl5pPr>
            <a:lvl6pPr marL="1606794" indent="0">
              <a:buNone/>
              <a:defRPr sz="600"/>
            </a:lvl6pPr>
            <a:lvl7pPr marL="1928151" indent="0">
              <a:buNone/>
              <a:defRPr sz="600"/>
            </a:lvl7pPr>
            <a:lvl8pPr marL="2249511" indent="0">
              <a:buNone/>
              <a:defRPr sz="600"/>
            </a:lvl8pPr>
            <a:lvl9pPr marL="2570870" indent="0">
              <a:buNone/>
              <a:defRPr sz="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55035156"/>
      </p:ext>
    </p:extLst>
  </p:cSld>
  <p:clrMapOvr>
    <a:masterClrMapping/>
  </p:clrMapOvr>
  <p:transition xmlns:p14="http://schemas.microsoft.com/office/powerpoint/2010/main"/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641" y="4800824"/>
            <a:ext cx="5486177" cy="567035"/>
          </a:xfrm>
        </p:spPr>
        <p:txBody>
          <a:bodyPr anchor="b"/>
          <a:lstStyle>
            <a:lvl1pPr algn="l">
              <a:defRPr sz="14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641" y="612800"/>
            <a:ext cx="5486177" cy="4114354"/>
          </a:xfrm>
        </p:spPr>
        <p:txBody>
          <a:bodyPr/>
          <a:lstStyle>
            <a:lvl1pPr marL="0" indent="0">
              <a:buNone/>
              <a:defRPr sz="2200"/>
            </a:lvl1pPr>
            <a:lvl2pPr marL="321357" indent="0">
              <a:buNone/>
              <a:defRPr sz="2000"/>
            </a:lvl2pPr>
            <a:lvl3pPr marL="642717" indent="0">
              <a:buNone/>
              <a:defRPr sz="1700"/>
            </a:lvl3pPr>
            <a:lvl4pPr marL="964075" indent="0">
              <a:buNone/>
              <a:defRPr sz="1400"/>
            </a:lvl4pPr>
            <a:lvl5pPr marL="1285434" indent="0">
              <a:buNone/>
              <a:defRPr sz="1400"/>
            </a:lvl5pPr>
            <a:lvl6pPr marL="1606794" indent="0">
              <a:buNone/>
              <a:defRPr sz="1400"/>
            </a:lvl6pPr>
            <a:lvl7pPr marL="1928151" indent="0">
              <a:buNone/>
              <a:defRPr sz="1400"/>
            </a:lvl7pPr>
            <a:lvl8pPr marL="2249511" indent="0">
              <a:buNone/>
              <a:defRPr sz="1400"/>
            </a:lvl8pPr>
            <a:lvl9pPr marL="2570870" indent="0">
              <a:buNone/>
              <a:defRPr sz="1400"/>
            </a:lvl9pPr>
          </a:lstStyle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641" y="5367860"/>
            <a:ext cx="5486177" cy="804788"/>
          </a:xfrm>
        </p:spPr>
        <p:txBody>
          <a:bodyPr/>
          <a:lstStyle>
            <a:lvl1pPr marL="0" indent="0">
              <a:buNone/>
              <a:defRPr sz="1000"/>
            </a:lvl1pPr>
            <a:lvl2pPr marL="321357" indent="0">
              <a:buNone/>
              <a:defRPr sz="800"/>
            </a:lvl2pPr>
            <a:lvl3pPr marL="642717" indent="0">
              <a:buNone/>
              <a:defRPr sz="700"/>
            </a:lvl3pPr>
            <a:lvl4pPr marL="964075" indent="0">
              <a:buNone/>
              <a:defRPr sz="600"/>
            </a:lvl4pPr>
            <a:lvl5pPr marL="1285434" indent="0">
              <a:buNone/>
              <a:defRPr sz="600"/>
            </a:lvl5pPr>
            <a:lvl6pPr marL="1606794" indent="0">
              <a:buNone/>
              <a:defRPr sz="600"/>
            </a:lvl6pPr>
            <a:lvl7pPr marL="1928151" indent="0">
              <a:buNone/>
              <a:defRPr sz="600"/>
            </a:lvl7pPr>
            <a:lvl8pPr marL="2249511" indent="0">
              <a:buNone/>
              <a:defRPr sz="600"/>
            </a:lvl8pPr>
            <a:lvl9pPr marL="2570870" indent="0">
              <a:buNone/>
              <a:defRPr sz="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0180119"/>
      </p:ext>
    </p:extLst>
  </p:cSld>
  <p:clrMapOvr>
    <a:masterClrMapping/>
  </p:clrMapOvr>
  <p:transition xmlns:p14="http://schemas.microsoft.com/office/powerpoint/2010/main"/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5466137"/>
      </p:ext>
    </p:extLst>
  </p:cSld>
  <p:clrMapOvr>
    <a:masterClrMapping/>
  </p:clrMapOvr>
  <p:transition xmlns:p14="http://schemas.microsoft.com/office/powerpoint/2010/main"/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81180" y="178594"/>
            <a:ext cx="2009180" cy="57864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53641" y="178594"/>
            <a:ext cx="5920383" cy="57864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2946947"/>
      </p:ext>
    </p:extLst>
  </p:cSld>
  <p:clrMapOvr>
    <a:masterClrMapping/>
  </p:clrMapOvr>
  <p:transition xmlns:p14="http://schemas.microsoft.com/office/powerpoint/2010/main"/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354" y="2130848"/>
            <a:ext cx="7773293" cy="147004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824" y="3886654"/>
            <a:ext cx="6400354" cy="1752451"/>
          </a:xfrm>
        </p:spPr>
        <p:txBody>
          <a:bodyPr/>
          <a:lstStyle>
            <a:lvl1pPr marL="0" indent="0" algn="ctr">
              <a:buNone/>
              <a:defRPr/>
            </a:lvl1pPr>
            <a:lvl2pPr marL="321341" indent="0" algn="ctr">
              <a:buNone/>
              <a:defRPr/>
            </a:lvl2pPr>
            <a:lvl3pPr marL="642684" indent="0" algn="ctr">
              <a:buNone/>
              <a:defRPr/>
            </a:lvl3pPr>
            <a:lvl4pPr marL="964025" indent="0" algn="ctr">
              <a:buNone/>
              <a:defRPr/>
            </a:lvl4pPr>
            <a:lvl5pPr marL="1285368" indent="0" algn="ctr">
              <a:buNone/>
              <a:defRPr/>
            </a:lvl5pPr>
            <a:lvl6pPr marL="1606711" indent="0" algn="ctr">
              <a:buNone/>
              <a:defRPr/>
            </a:lvl6pPr>
            <a:lvl7pPr marL="1928052" indent="0" algn="ctr">
              <a:buNone/>
              <a:defRPr/>
            </a:lvl7pPr>
            <a:lvl8pPr marL="2249396" indent="0" algn="ctr">
              <a:buNone/>
              <a:defRPr/>
            </a:lvl8pPr>
            <a:lvl9pPr marL="2570738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8229349"/>
      </p:ext>
    </p:extLst>
  </p:cSld>
  <p:clrMapOvr>
    <a:masterClrMapping/>
  </p:clrMapOvr>
  <p:transition xmlns:p14="http://schemas.microsoft.com/office/powerpoint/2010/main"/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3022756"/>
      </p:ext>
    </p:extLst>
  </p:cSld>
  <p:clrMapOvr>
    <a:masterClrMapping/>
  </p:clrMapOvr>
  <p:transition xmlns:p14="http://schemas.microsoft.com/office/powerpoint/2010/main"/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189" y="4406802"/>
            <a:ext cx="7772176" cy="1361777"/>
          </a:xfrm>
        </p:spPr>
        <p:txBody>
          <a:bodyPr anchor="t"/>
          <a:lstStyle>
            <a:lvl1pPr algn="l">
              <a:defRPr sz="28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189" y="2906613"/>
            <a:ext cx="7772176" cy="1500188"/>
          </a:xfrm>
        </p:spPr>
        <p:txBody>
          <a:bodyPr anchor="b"/>
          <a:lstStyle>
            <a:lvl1pPr marL="0" indent="0">
              <a:buNone/>
              <a:defRPr sz="1400"/>
            </a:lvl1pPr>
            <a:lvl2pPr marL="321341" indent="0">
              <a:buNone/>
              <a:defRPr sz="1300"/>
            </a:lvl2pPr>
            <a:lvl3pPr marL="642684" indent="0">
              <a:buNone/>
              <a:defRPr sz="1100"/>
            </a:lvl3pPr>
            <a:lvl4pPr marL="964025" indent="0">
              <a:buNone/>
              <a:defRPr sz="1000"/>
            </a:lvl4pPr>
            <a:lvl5pPr marL="1285368" indent="0">
              <a:buNone/>
              <a:defRPr sz="1000"/>
            </a:lvl5pPr>
            <a:lvl6pPr marL="1606711" indent="0">
              <a:buNone/>
              <a:defRPr sz="1000"/>
            </a:lvl6pPr>
            <a:lvl7pPr marL="1928052" indent="0">
              <a:buNone/>
              <a:defRPr sz="1000"/>
            </a:lvl7pPr>
            <a:lvl8pPr marL="2249396" indent="0">
              <a:buNone/>
              <a:defRPr sz="1000"/>
            </a:lvl8pPr>
            <a:lvl9pPr marL="2570738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75136110"/>
      </p:ext>
    </p:extLst>
  </p:cSld>
  <p:clrMapOvr>
    <a:masterClrMapping/>
  </p:clrMapOvr>
  <p:transition xmlns:p14="http://schemas.microsoft.com/office/powerpoint/2010/main"/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73836" y="1946679"/>
            <a:ext cx="1754684" cy="4018359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35676" y="1946679"/>
            <a:ext cx="1754684" cy="4018359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3482423"/>
      </p:ext>
    </p:extLst>
  </p:cSld>
  <p:clrMapOvr>
    <a:masterClrMapping/>
  </p:clrMapOvr>
  <p:transition xmlns:p14="http://schemas.microsoft.com/office/powerpoint/2010/main"/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47" y="274588"/>
            <a:ext cx="8228707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647" y="1534791"/>
            <a:ext cx="4039568" cy="639589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1341" indent="0">
              <a:buNone/>
              <a:defRPr sz="1400" b="1"/>
            </a:lvl2pPr>
            <a:lvl3pPr marL="642684" indent="0">
              <a:buNone/>
              <a:defRPr sz="1300" b="1"/>
            </a:lvl3pPr>
            <a:lvl4pPr marL="964025" indent="0">
              <a:buNone/>
              <a:defRPr sz="1100" b="1"/>
            </a:lvl4pPr>
            <a:lvl5pPr marL="1285368" indent="0">
              <a:buNone/>
              <a:defRPr sz="1100" b="1"/>
            </a:lvl5pPr>
            <a:lvl6pPr marL="1606711" indent="0">
              <a:buNone/>
              <a:defRPr sz="1100" b="1"/>
            </a:lvl6pPr>
            <a:lvl7pPr marL="1928052" indent="0">
              <a:buNone/>
              <a:defRPr sz="1100" b="1"/>
            </a:lvl7pPr>
            <a:lvl8pPr marL="2249396" indent="0">
              <a:buNone/>
              <a:defRPr sz="1100" b="1"/>
            </a:lvl8pPr>
            <a:lvl9pPr marL="2570738" indent="0">
              <a:buNone/>
              <a:defRPr sz="1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647" y="2174379"/>
            <a:ext cx="4039568" cy="3951387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4555" y="1534791"/>
            <a:ext cx="4041799" cy="639589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1341" indent="0">
              <a:buNone/>
              <a:defRPr sz="1400" b="1"/>
            </a:lvl2pPr>
            <a:lvl3pPr marL="642684" indent="0">
              <a:buNone/>
              <a:defRPr sz="1300" b="1"/>
            </a:lvl3pPr>
            <a:lvl4pPr marL="964025" indent="0">
              <a:buNone/>
              <a:defRPr sz="1100" b="1"/>
            </a:lvl4pPr>
            <a:lvl5pPr marL="1285368" indent="0">
              <a:buNone/>
              <a:defRPr sz="1100" b="1"/>
            </a:lvl5pPr>
            <a:lvl6pPr marL="1606711" indent="0">
              <a:buNone/>
              <a:defRPr sz="1100" b="1"/>
            </a:lvl6pPr>
            <a:lvl7pPr marL="1928052" indent="0">
              <a:buNone/>
              <a:defRPr sz="1100" b="1"/>
            </a:lvl7pPr>
            <a:lvl8pPr marL="2249396" indent="0">
              <a:buNone/>
              <a:defRPr sz="1100" b="1"/>
            </a:lvl8pPr>
            <a:lvl9pPr marL="2570738" indent="0">
              <a:buNone/>
              <a:defRPr sz="1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4555" y="2174379"/>
            <a:ext cx="4041799" cy="3951387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7655126"/>
      </p:ext>
    </p:extLst>
  </p:cSld>
  <p:clrMapOvr>
    <a:masterClrMapping/>
  </p:clrMapOvr>
  <p:transition xmlns:p14="http://schemas.microsoft.com/office/powerpoint/2010/main"/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9489596"/>
      </p:ext>
    </p:extLst>
  </p:cSld>
  <p:clrMapOvr>
    <a:masterClrMapping/>
  </p:clrMapOvr>
  <p:transition xmlns:p14="http://schemas.microsoft.com/office/powerpoint/2010/main"/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13027326"/>
      </p:ext>
    </p:extLst>
  </p:cSld>
  <p:clrMapOvr>
    <a:masterClrMapping/>
  </p:clrMapOvr>
  <p:transition xmlns:p14="http://schemas.microsoft.com/office/powerpoint/2010/main"/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54" y="273480"/>
            <a:ext cx="3008189" cy="1161975"/>
          </a:xfrm>
        </p:spPr>
        <p:txBody>
          <a:bodyPr anchor="b"/>
          <a:lstStyle>
            <a:lvl1pPr algn="l">
              <a:defRPr sz="14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224" y="273473"/>
            <a:ext cx="5111130" cy="5852294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7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654" y="1435448"/>
            <a:ext cx="3008189" cy="4690318"/>
          </a:xfrm>
        </p:spPr>
        <p:txBody>
          <a:bodyPr/>
          <a:lstStyle>
            <a:lvl1pPr marL="0" indent="0">
              <a:buNone/>
              <a:defRPr sz="1000"/>
            </a:lvl1pPr>
            <a:lvl2pPr marL="321341" indent="0">
              <a:buNone/>
              <a:defRPr sz="800"/>
            </a:lvl2pPr>
            <a:lvl3pPr marL="642684" indent="0">
              <a:buNone/>
              <a:defRPr sz="700"/>
            </a:lvl3pPr>
            <a:lvl4pPr marL="964025" indent="0">
              <a:buNone/>
              <a:defRPr sz="600"/>
            </a:lvl4pPr>
            <a:lvl5pPr marL="1285368" indent="0">
              <a:buNone/>
              <a:defRPr sz="600"/>
            </a:lvl5pPr>
            <a:lvl6pPr marL="1606711" indent="0">
              <a:buNone/>
              <a:defRPr sz="600"/>
            </a:lvl6pPr>
            <a:lvl7pPr marL="1928052" indent="0">
              <a:buNone/>
              <a:defRPr sz="600"/>
            </a:lvl7pPr>
            <a:lvl8pPr marL="2249396" indent="0">
              <a:buNone/>
              <a:defRPr sz="600"/>
            </a:lvl8pPr>
            <a:lvl9pPr marL="2570738" indent="0">
              <a:buNone/>
              <a:defRPr sz="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17235664"/>
      </p:ext>
    </p:extLst>
  </p:cSld>
  <p:clrMapOvr>
    <a:masterClrMapping/>
  </p:clrMapOvr>
  <p:transition xmlns:p14="http://schemas.microsoft.com/office/powerpoint/2010/main"/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642" y="4800824"/>
            <a:ext cx="5486177" cy="567035"/>
          </a:xfrm>
        </p:spPr>
        <p:txBody>
          <a:bodyPr anchor="b"/>
          <a:lstStyle>
            <a:lvl1pPr algn="l">
              <a:defRPr sz="14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642" y="612800"/>
            <a:ext cx="5486177" cy="4114354"/>
          </a:xfrm>
        </p:spPr>
        <p:txBody>
          <a:bodyPr/>
          <a:lstStyle>
            <a:lvl1pPr marL="0" indent="0">
              <a:buNone/>
              <a:defRPr sz="2200"/>
            </a:lvl1pPr>
            <a:lvl2pPr marL="321341" indent="0">
              <a:buNone/>
              <a:defRPr sz="2000"/>
            </a:lvl2pPr>
            <a:lvl3pPr marL="642684" indent="0">
              <a:buNone/>
              <a:defRPr sz="1700"/>
            </a:lvl3pPr>
            <a:lvl4pPr marL="964025" indent="0">
              <a:buNone/>
              <a:defRPr sz="1400"/>
            </a:lvl4pPr>
            <a:lvl5pPr marL="1285368" indent="0">
              <a:buNone/>
              <a:defRPr sz="1400"/>
            </a:lvl5pPr>
            <a:lvl6pPr marL="1606711" indent="0">
              <a:buNone/>
              <a:defRPr sz="1400"/>
            </a:lvl6pPr>
            <a:lvl7pPr marL="1928052" indent="0">
              <a:buNone/>
              <a:defRPr sz="1400"/>
            </a:lvl7pPr>
            <a:lvl8pPr marL="2249396" indent="0">
              <a:buNone/>
              <a:defRPr sz="1400"/>
            </a:lvl8pPr>
            <a:lvl9pPr marL="2570738" indent="0">
              <a:buNone/>
              <a:defRPr sz="1400"/>
            </a:lvl9pPr>
          </a:lstStyle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642" y="5367860"/>
            <a:ext cx="5486177" cy="804788"/>
          </a:xfrm>
        </p:spPr>
        <p:txBody>
          <a:bodyPr/>
          <a:lstStyle>
            <a:lvl1pPr marL="0" indent="0">
              <a:buNone/>
              <a:defRPr sz="1000"/>
            </a:lvl1pPr>
            <a:lvl2pPr marL="321341" indent="0">
              <a:buNone/>
              <a:defRPr sz="800"/>
            </a:lvl2pPr>
            <a:lvl3pPr marL="642684" indent="0">
              <a:buNone/>
              <a:defRPr sz="700"/>
            </a:lvl3pPr>
            <a:lvl4pPr marL="964025" indent="0">
              <a:buNone/>
              <a:defRPr sz="600"/>
            </a:lvl4pPr>
            <a:lvl5pPr marL="1285368" indent="0">
              <a:buNone/>
              <a:defRPr sz="600"/>
            </a:lvl5pPr>
            <a:lvl6pPr marL="1606711" indent="0">
              <a:buNone/>
              <a:defRPr sz="600"/>
            </a:lvl6pPr>
            <a:lvl7pPr marL="1928052" indent="0">
              <a:buNone/>
              <a:defRPr sz="600"/>
            </a:lvl7pPr>
            <a:lvl8pPr marL="2249396" indent="0">
              <a:buNone/>
              <a:defRPr sz="600"/>
            </a:lvl8pPr>
            <a:lvl9pPr marL="2570738" indent="0">
              <a:buNone/>
              <a:defRPr sz="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83654306"/>
      </p:ext>
    </p:extLst>
  </p:cSld>
  <p:clrMapOvr>
    <a:masterClrMapping/>
  </p:clrMapOvr>
  <p:transition xmlns:p14="http://schemas.microsoft.com/office/powerpoint/2010/main"/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9646792"/>
      </p:ext>
    </p:extLst>
  </p:cSld>
  <p:clrMapOvr>
    <a:masterClrMapping/>
  </p:clrMapOvr>
  <p:transition xmlns:p14="http://schemas.microsoft.com/office/powerpoint/2010/main"/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81180" y="178594"/>
            <a:ext cx="2009180" cy="57864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53641" y="178594"/>
            <a:ext cx="5920383" cy="57864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6300917"/>
      </p:ext>
    </p:extLst>
  </p:cSld>
  <p:clrMapOvr>
    <a:masterClrMapping/>
  </p:clrMapOvr>
  <p:transition xmlns:p14="http://schemas.microsoft.com/office/powerpoint/2010/main"/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354" y="2130848"/>
            <a:ext cx="7773293" cy="147004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824" y="3886655"/>
            <a:ext cx="6400354" cy="1752451"/>
          </a:xfrm>
        </p:spPr>
        <p:txBody>
          <a:bodyPr/>
          <a:lstStyle>
            <a:lvl1pPr marL="0" indent="0" algn="ctr">
              <a:buNone/>
              <a:defRPr/>
            </a:lvl1pPr>
            <a:lvl2pPr marL="321324" indent="0" algn="ctr">
              <a:buNone/>
              <a:defRPr/>
            </a:lvl2pPr>
            <a:lvl3pPr marL="642651" indent="0" algn="ctr">
              <a:buNone/>
              <a:defRPr/>
            </a:lvl3pPr>
            <a:lvl4pPr marL="963975" indent="0" algn="ctr">
              <a:buNone/>
              <a:defRPr/>
            </a:lvl4pPr>
            <a:lvl5pPr marL="1285302" indent="0" algn="ctr">
              <a:buNone/>
              <a:defRPr/>
            </a:lvl5pPr>
            <a:lvl6pPr marL="1606628" indent="0" algn="ctr">
              <a:buNone/>
              <a:defRPr/>
            </a:lvl6pPr>
            <a:lvl7pPr marL="1927954" indent="0" algn="ctr">
              <a:buNone/>
              <a:defRPr/>
            </a:lvl7pPr>
            <a:lvl8pPr marL="2249281" indent="0" algn="ctr">
              <a:buNone/>
              <a:defRPr/>
            </a:lvl8pPr>
            <a:lvl9pPr marL="2570607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3507441"/>
      </p:ext>
    </p:extLst>
  </p:cSld>
  <p:clrMapOvr>
    <a:masterClrMapping/>
  </p:clrMapOvr>
  <p:transition xmlns:p14="http://schemas.microsoft.com/office/powerpoint/2010/main"/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0824721"/>
      </p:ext>
    </p:extLst>
  </p:cSld>
  <p:clrMapOvr>
    <a:masterClrMapping/>
  </p:clrMapOvr>
  <p:transition xmlns:p14="http://schemas.microsoft.com/office/powerpoint/2010/main"/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189" y="4406802"/>
            <a:ext cx="7772176" cy="1361777"/>
          </a:xfrm>
        </p:spPr>
        <p:txBody>
          <a:bodyPr anchor="t"/>
          <a:lstStyle>
            <a:lvl1pPr algn="l">
              <a:defRPr sz="28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189" y="2906613"/>
            <a:ext cx="7772176" cy="1500188"/>
          </a:xfrm>
        </p:spPr>
        <p:txBody>
          <a:bodyPr anchor="b"/>
          <a:lstStyle>
            <a:lvl1pPr marL="0" indent="0">
              <a:buNone/>
              <a:defRPr sz="1400"/>
            </a:lvl1pPr>
            <a:lvl2pPr marL="321324" indent="0">
              <a:buNone/>
              <a:defRPr sz="1300"/>
            </a:lvl2pPr>
            <a:lvl3pPr marL="642651" indent="0">
              <a:buNone/>
              <a:defRPr sz="1100"/>
            </a:lvl3pPr>
            <a:lvl4pPr marL="963975" indent="0">
              <a:buNone/>
              <a:defRPr sz="1000"/>
            </a:lvl4pPr>
            <a:lvl5pPr marL="1285302" indent="0">
              <a:buNone/>
              <a:defRPr sz="1000"/>
            </a:lvl5pPr>
            <a:lvl6pPr marL="1606628" indent="0">
              <a:buNone/>
              <a:defRPr sz="1000"/>
            </a:lvl6pPr>
            <a:lvl7pPr marL="1927954" indent="0">
              <a:buNone/>
              <a:defRPr sz="1000"/>
            </a:lvl7pPr>
            <a:lvl8pPr marL="2249281" indent="0">
              <a:buNone/>
              <a:defRPr sz="1000"/>
            </a:lvl8pPr>
            <a:lvl9pPr marL="2570607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31882883"/>
      </p:ext>
    </p:extLst>
  </p:cSld>
  <p:clrMapOvr>
    <a:masterClrMapping/>
  </p:clrMapOvr>
  <p:transition xmlns:p14="http://schemas.microsoft.com/office/powerpoint/2010/main"/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53641" y="1946680"/>
            <a:ext cx="3964781" cy="4018359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5578" y="1946680"/>
            <a:ext cx="3964781" cy="4018359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9817143"/>
      </p:ext>
    </p:extLst>
  </p:cSld>
  <p:clrMapOvr>
    <a:masterClrMapping/>
  </p:clrMapOvr>
  <p:transition xmlns:p14="http://schemas.microsoft.com/office/powerpoint/2010/main"/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47" y="274588"/>
            <a:ext cx="8228707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647" y="1534791"/>
            <a:ext cx="4039568" cy="639589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1324" indent="0">
              <a:buNone/>
              <a:defRPr sz="1400" b="1"/>
            </a:lvl2pPr>
            <a:lvl3pPr marL="642651" indent="0">
              <a:buNone/>
              <a:defRPr sz="1300" b="1"/>
            </a:lvl3pPr>
            <a:lvl4pPr marL="963975" indent="0">
              <a:buNone/>
              <a:defRPr sz="1100" b="1"/>
            </a:lvl4pPr>
            <a:lvl5pPr marL="1285302" indent="0">
              <a:buNone/>
              <a:defRPr sz="1100" b="1"/>
            </a:lvl5pPr>
            <a:lvl6pPr marL="1606628" indent="0">
              <a:buNone/>
              <a:defRPr sz="1100" b="1"/>
            </a:lvl6pPr>
            <a:lvl7pPr marL="1927954" indent="0">
              <a:buNone/>
              <a:defRPr sz="1100" b="1"/>
            </a:lvl7pPr>
            <a:lvl8pPr marL="2249281" indent="0">
              <a:buNone/>
              <a:defRPr sz="1100" b="1"/>
            </a:lvl8pPr>
            <a:lvl9pPr marL="2570607" indent="0">
              <a:buNone/>
              <a:defRPr sz="1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647" y="2174379"/>
            <a:ext cx="4039568" cy="3951387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4555" y="1534791"/>
            <a:ext cx="4041799" cy="639589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1324" indent="0">
              <a:buNone/>
              <a:defRPr sz="1400" b="1"/>
            </a:lvl2pPr>
            <a:lvl3pPr marL="642651" indent="0">
              <a:buNone/>
              <a:defRPr sz="1300" b="1"/>
            </a:lvl3pPr>
            <a:lvl4pPr marL="963975" indent="0">
              <a:buNone/>
              <a:defRPr sz="1100" b="1"/>
            </a:lvl4pPr>
            <a:lvl5pPr marL="1285302" indent="0">
              <a:buNone/>
              <a:defRPr sz="1100" b="1"/>
            </a:lvl5pPr>
            <a:lvl6pPr marL="1606628" indent="0">
              <a:buNone/>
              <a:defRPr sz="1100" b="1"/>
            </a:lvl6pPr>
            <a:lvl7pPr marL="1927954" indent="0">
              <a:buNone/>
              <a:defRPr sz="1100" b="1"/>
            </a:lvl7pPr>
            <a:lvl8pPr marL="2249281" indent="0">
              <a:buNone/>
              <a:defRPr sz="1100" b="1"/>
            </a:lvl8pPr>
            <a:lvl9pPr marL="2570607" indent="0">
              <a:buNone/>
              <a:defRPr sz="1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4555" y="2174379"/>
            <a:ext cx="4041799" cy="3951387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3487140"/>
      </p:ext>
    </p:extLst>
  </p:cSld>
  <p:clrMapOvr>
    <a:masterClrMapping/>
  </p:clrMapOvr>
  <p:transition xmlns:p14="http://schemas.microsoft.com/office/powerpoint/2010/main"/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2584722"/>
      </p:ext>
    </p:extLst>
  </p:cSld>
  <p:clrMapOvr>
    <a:masterClrMapping/>
  </p:clrMapOvr>
  <p:transition xmlns:p14="http://schemas.microsoft.com/office/powerpoint/2010/main"/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62013600"/>
      </p:ext>
    </p:extLst>
  </p:cSld>
  <p:clrMapOvr>
    <a:masterClrMapping/>
  </p:clrMapOvr>
  <p:transition xmlns:p14="http://schemas.microsoft.com/office/powerpoint/2010/main"/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55" y="273481"/>
            <a:ext cx="3008189" cy="1161975"/>
          </a:xfrm>
        </p:spPr>
        <p:txBody>
          <a:bodyPr anchor="b"/>
          <a:lstStyle>
            <a:lvl1pPr algn="l">
              <a:defRPr sz="14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224" y="273473"/>
            <a:ext cx="5111130" cy="5852294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7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655" y="1435448"/>
            <a:ext cx="3008189" cy="4690318"/>
          </a:xfrm>
        </p:spPr>
        <p:txBody>
          <a:bodyPr/>
          <a:lstStyle>
            <a:lvl1pPr marL="0" indent="0">
              <a:buNone/>
              <a:defRPr sz="1000"/>
            </a:lvl1pPr>
            <a:lvl2pPr marL="321324" indent="0">
              <a:buNone/>
              <a:defRPr sz="800"/>
            </a:lvl2pPr>
            <a:lvl3pPr marL="642651" indent="0">
              <a:buNone/>
              <a:defRPr sz="700"/>
            </a:lvl3pPr>
            <a:lvl4pPr marL="963975" indent="0">
              <a:buNone/>
              <a:defRPr sz="600"/>
            </a:lvl4pPr>
            <a:lvl5pPr marL="1285302" indent="0">
              <a:buNone/>
              <a:defRPr sz="600"/>
            </a:lvl5pPr>
            <a:lvl6pPr marL="1606628" indent="0">
              <a:buNone/>
              <a:defRPr sz="600"/>
            </a:lvl6pPr>
            <a:lvl7pPr marL="1927954" indent="0">
              <a:buNone/>
              <a:defRPr sz="600"/>
            </a:lvl7pPr>
            <a:lvl8pPr marL="2249281" indent="0">
              <a:buNone/>
              <a:defRPr sz="600"/>
            </a:lvl8pPr>
            <a:lvl9pPr marL="2570607" indent="0">
              <a:buNone/>
              <a:defRPr sz="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76184221"/>
      </p:ext>
    </p:extLst>
  </p:cSld>
  <p:clrMapOvr>
    <a:masterClrMapping/>
  </p:clrMapOvr>
  <p:transition xmlns:p14="http://schemas.microsoft.com/office/powerpoint/2010/main"/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643" y="4800824"/>
            <a:ext cx="5486177" cy="567035"/>
          </a:xfrm>
        </p:spPr>
        <p:txBody>
          <a:bodyPr anchor="b"/>
          <a:lstStyle>
            <a:lvl1pPr algn="l">
              <a:defRPr sz="14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643" y="612800"/>
            <a:ext cx="5486177" cy="4114354"/>
          </a:xfrm>
        </p:spPr>
        <p:txBody>
          <a:bodyPr/>
          <a:lstStyle>
            <a:lvl1pPr marL="0" indent="0">
              <a:buNone/>
              <a:defRPr sz="2200"/>
            </a:lvl1pPr>
            <a:lvl2pPr marL="321324" indent="0">
              <a:buNone/>
              <a:defRPr sz="2000"/>
            </a:lvl2pPr>
            <a:lvl3pPr marL="642651" indent="0">
              <a:buNone/>
              <a:defRPr sz="1700"/>
            </a:lvl3pPr>
            <a:lvl4pPr marL="963975" indent="0">
              <a:buNone/>
              <a:defRPr sz="1400"/>
            </a:lvl4pPr>
            <a:lvl5pPr marL="1285302" indent="0">
              <a:buNone/>
              <a:defRPr sz="1400"/>
            </a:lvl5pPr>
            <a:lvl6pPr marL="1606628" indent="0">
              <a:buNone/>
              <a:defRPr sz="1400"/>
            </a:lvl6pPr>
            <a:lvl7pPr marL="1927954" indent="0">
              <a:buNone/>
              <a:defRPr sz="1400"/>
            </a:lvl7pPr>
            <a:lvl8pPr marL="2249281" indent="0">
              <a:buNone/>
              <a:defRPr sz="1400"/>
            </a:lvl8pPr>
            <a:lvl9pPr marL="2570607" indent="0">
              <a:buNone/>
              <a:defRPr sz="1400"/>
            </a:lvl9pPr>
          </a:lstStyle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643" y="5367860"/>
            <a:ext cx="5486177" cy="804788"/>
          </a:xfrm>
        </p:spPr>
        <p:txBody>
          <a:bodyPr/>
          <a:lstStyle>
            <a:lvl1pPr marL="0" indent="0">
              <a:buNone/>
              <a:defRPr sz="1000"/>
            </a:lvl1pPr>
            <a:lvl2pPr marL="321324" indent="0">
              <a:buNone/>
              <a:defRPr sz="800"/>
            </a:lvl2pPr>
            <a:lvl3pPr marL="642651" indent="0">
              <a:buNone/>
              <a:defRPr sz="700"/>
            </a:lvl3pPr>
            <a:lvl4pPr marL="963975" indent="0">
              <a:buNone/>
              <a:defRPr sz="600"/>
            </a:lvl4pPr>
            <a:lvl5pPr marL="1285302" indent="0">
              <a:buNone/>
              <a:defRPr sz="600"/>
            </a:lvl5pPr>
            <a:lvl6pPr marL="1606628" indent="0">
              <a:buNone/>
              <a:defRPr sz="600"/>
            </a:lvl6pPr>
            <a:lvl7pPr marL="1927954" indent="0">
              <a:buNone/>
              <a:defRPr sz="600"/>
            </a:lvl7pPr>
            <a:lvl8pPr marL="2249281" indent="0">
              <a:buNone/>
              <a:defRPr sz="600"/>
            </a:lvl8pPr>
            <a:lvl9pPr marL="2570607" indent="0">
              <a:buNone/>
              <a:defRPr sz="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84332448"/>
      </p:ext>
    </p:extLst>
  </p:cSld>
  <p:clrMapOvr>
    <a:masterClrMapping/>
  </p:clrMapOvr>
  <p:transition xmlns:p14="http://schemas.microsoft.com/office/powerpoint/2010/main"/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8842513"/>
      </p:ext>
    </p:extLst>
  </p:cSld>
  <p:clrMapOvr>
    <a:masterClrMapping/>
  </p:clrMapOvr>
  <p:transition xmlns:p14="http://schemas.microsoft.com/office/powerpoint/2010/main"/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81180" y="178594"/>
            <a:ext cx="2009180" cy="57864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53641" y="178594"/>
            <a:ext cx="5920383" cy="57864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1490159"/>
      </p:ext>
    </p:extLst>
  </p:cSld>
  <p:clrMapOvr>
    <a:masterClrMapping/>
  </p:clrMapOvr>
  <p:transition xmlns:p14="http://schemas.microsoft.com/office/powerpoint/2010/main"/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354" y="2130848"/>
            <a:ext cx="7773293" cy="1470049"/>
          </a:xfrm>
          <a:prstGeom prst="rect">
            <a:avLst/>
          </a:prstGeom>
        </p:spPr>
        <p:txBody>
          <a:bodyPr vert="horz" lIns="64261" tIns="32130" rIns="64261" bIns="32130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824" y="3886656"/>
            <a:ext cx="6400354" cy="1752451"/>
          </a:xfrm>
        </p:spPr>
        <p:txBody>
          <a:bodyPr/>
          <a:lstStyle>
            <a:lvl1pPr marL="0" indent="0" algn="ctr">
              <a:buNone/>
              <a:defRPr/>
            </a:lvl1pPr>
            <a:lvl2pPr marL="321308" indent="0" algn="ctr">
              <a:buNone/>
              <a:defRPr/>
            </a:lvl2pPr>
            <a:lvl3pPr marL="642618" indent="0" algn="ctr">
              <a:buNone/>
              <a:defRPr/>
            </a:lvl3pPr>
            <a:lvl4pPr marL="963925" indent="0" algn="ctr">
              <a:buNone/>
              <a:defRPr/>
            </a:lvl4pPr>
            <a:lvl5pPr marL="1285237" indent="0" algn="ctr">
              <a:buNone/>
              <a:defRPr/>
            </a:lvl5pPr>
            <a:lvl6pPr marL="1606546" indent="0" algn="ctr">
              <a:buNone/>
              <a:defRPr/>
            </a:lvl6pPr>
            <a:lvl7pPr marL="1927855" indent="0" algn="ctr">
              <a:buNone/>
              <a:defRPr/>
            </a:lvl7pPr>
            <a:lvl8pPr marL="2249166" indent="0" algn="ctr">
              <a:buNone/>
              <a:defRPr/>
            </a:lvl8pPr>
            <a:lvl9pPr marL="2570475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7962902"/>
      </p:ext>
    </p:extLst>
  </p:cSld>
  <p:clrMapOvr>
    <a:masterClrMapping/>
  </p:clrMapOvr>
  <p:transition xmlns:p14="http://schemas.microsoft.com/office/powerpoint/2010/main"/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47" y="274588"/>
            <a:ext cx="8228707" cy="1143000"/>
          </a:xfrm>
          <a:prstGeom prst="rect">
            <a:avLst/>
          </a:prstGeom>
        </p:spPr>
        <p:txBody>
          <a:bodyPr vert="horz" lIns="64261" tIns="32130" rIns="64261" bIns="32130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1836946"/>
      </p:ext>
    </p:extLst>
  </p:cSld>
  <p:clrMapOvr>
    <a:masterClrMapping/>
  </p:clrMapOvr>
  <p:transition xmlns:p14="http://schemas.microsoft.com/office/powerpoint/2010/main"/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189" y="4406802"/>
            <a:ext cx="7772176" cy="1361777"/>
          </a:xfrm>
          <a:prstGeom prst="rect">
            <a:avLst/>
          </a:prstGeom>
        </p:spPr>
        <p:txBody>
          <a:bodyPr vert="horz" lIns="64261" tIns="32130" rIns="64261" bIns="32130" anchor="t"/>
          <a:lstStyle>
            <a:lvl1pPr algn="l">
              <a:defRPr sz="28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189" y="2906613"/>
            <a:ext cx="7772176" cy="1500188"/>
          </a:xfrm>
        </p:spPr>
        <p:txBody>
          <a:bodyPr anchor="b"/>
          <a:lstStyle>
            <a:lvl1pPr marL="0" indent="0">
              <a:buNone/>
              <a:defRPr sz="1400"/>
            </a:lvl1pPr>
            <a:lvl2pPr marL="321308" indent="0">
              <a:buNone/>
              <a:defRPr sz="1300"/>
            </a:lvl2pPr>
            <a:lvl3pPr marL="642618" indent="0">
              <a:buNone/>
              <a:defRPr sz="1100"/>
            </a:lvl3pPr>
            <a:lvl4pPr marL="963925" indent="0">
              <a:buNone/>
              <a:defRPr sz="1000"/>
            </a:lvl4pPr>
            <a:lvl5pPr marL="1285237" indent="0">
              <a:buNone/>
              <a:defRPr sz="1000"/>
            </a:lvl5pPr>
            <a:lvl6pPr marL="1606546" indent="0">
              <a:buNone/>
              <a:defRPr sz="1000"/>
            </a:lvl6pPr>
            <a:lvl7pPr marL="1927855" indent="0">
              <a:buNone/>
              <a:defRPr sz="1000"/>
            </a:lvl7pPr>
            <a:lvl8pPr marL="2249166" indent="0">
              <a:buNone/>
              <a:defRPr sz="1000"/>
            </a:lvl8pPr>
            <a:lvl9pPr marL="2570475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74989911"/>
      </p:ext>
    </p:extLst>
  </p:cSld>
  <p:clrMapOvr>
    <a:masterClrMapping/>
  </p:clrMapOvr>
  <p:transition xmlns:p14="http://schemas.microsoft.com/office/powerpoint/2010/main"/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47" y="274588"/>
            <a:ext cx="8228707" cy="1143000"/>
          </a:xfrm>
          <a:prstGeom prst="rect">
            <a:avLst/>
          </a:prstGeom>
        </p:spPr>
        <p:txBody>
          <a:bodyPr vert="horz" lIns="64261" tIns="32130" rIns="64261" bIns="32130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53641" y="964407"/>
            <a:ext cx="3964781" cy="4929188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5578" y="964407"/>
            <a:ext cx="3964781" cy="4929188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1620995"/>
      </p:ext>
    </p:extLst>
  </p:cSld>
  <p:clrMapOvr>
    <a:masterClrMapping/>
  </p:clrMapOvr>
  <p:transition xmlns:p14="http://schemas.microsoft.com/office/powerpoint/2010/main"/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47" y="274588"/>
            <a:ext cx="8228707" cy="1143000"/>
          </a:xfrm>
          <a:prstGeom prst="rect">
            <a:avLst/>
          </a:prstGeom>
        </p:spPr>
        <p:txBody>
          <a:bodyPr vert="horz" lIns="64261" tIns="32130" rIns="64261" bIns="32130"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647" y="1534791"/>
            <a:ext cx="4039568" cy="639589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1308" indent="0">
              <a:buNone/>
              <a:defRPr sz="1400" b="1"/>
            </a:lvl2pPr>
            <a:lvl3pPr marL="642618" indent="0">
              <a:buNone/>
              <a:defRPr sz="1300" b="1"/>
            </a:lvl3pPr>
            <a:lvl4pPr marL="963925" indent="0">
              <a:buNone/>
              <a:defRPr sz="1100" b="1"/>
            </a:lvl4pPr>
            <a:lvl5pPr marL="1285237" indent="0">
              <a:buNone/>
              <a:defRPr sz="1100" b="1"/>
            </a:lvl5pPr>
            <a:lvl6pPr marL="1606546" indent="0">
              <a:buNone/>
              <a:defRPr sz="1100" b="1"/>
            </a:lvl6pPr>
            <a:lvl7pPr marL="1927855" indent="0">
              <a:buNone/>
              <a:defRPr sz="1100" b="1"/>
            </a:lvl7pPr>
            <a:lvl8pPr marL="2249166" indent="0">
              <a:buNone/>
              <a:defRPr sz="1100" b="1"/>
            </a:lvl8pPr>
            <a:lvl9pPr marL="2570475" indent="0">
              <a:buNone/>
              <a:defRPr sz="1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647" y="2174379"/>
            <a:ext cx="4039568" cy="3951387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4555" y="1534791"/>
            <a:ext cx="4041799" cy="639589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1308" indent="0">
              <a:buNone/>
              <a:defRPr sz="1400" b="1"/>
            </a:lvl2pPr>
            <a:lvl3pPr marL="642618" indent="0">
              <a:buNone/>
              <a:defRPr sz="1300" b="1"/>
            </a:lvl3pPr>
            <a:lvl4pPr marL="963925" indent="0">
              <a:buNone/>
              <a:defRPr sz="1100" b="1"/>
            </a:lvl4pPr>
            <a:lvl5pPr marL="1285237" indent="0">
              <a:buNone/>
              <a:defRPr sz="1100" b="1"/>
            </a:lvl5pPr>
            <a:lvl6pPr marL="1606546" indent="0">
              <a:buNone/>
              <a:defRPr sz="1100" b="1"/>
            </a:lvl6pPr>
            <a:lvl7pPr marL="1927855" indent="0">
              <a:buNone/>
              <a:defRPr sz="1100" b="1"/>
            </a:lvl7pPr>
            <a:lvl8pPr marL="2249166" indent="0">
              <a:buNone/>
              <a:defRPr sz="1100" b="1"/>
            </a:lvl8pPr>
            <a:lvl9pPr marL="2570475" indent="0">
              <a:buNone/>
              <a:defRPr sz="1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4555" y="2174379"/>
            <a:ext cx="4041799" cy="3951387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7262535"/>
      </p:ext>
    </p:extLst>
  </p:cSld>
  <p:clrMapOvr>
    <a:masterClrMapping/>
  </p:clrMapOvr>
  <p:transition xmlns:p14="http://schemas.microsoft.com/office/powerpoint/2010/main"/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47" y="274588"/>
            <a:ext cx="8228707" cy="1143000"/>
          </a:xfrm>
          <a:prstGeom prst="rect">
            <a:avLst/>
          </a:prstGeom>
        </p:spPr>
        <p:txBody>
          <a:bodyPr vert="horz" lIns="64261" tIns="32130" rIns="64261" bIns="32130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1580080"/>
      </p:ext>
    </p:extLst>
  </p:cSld>
  <p:clrMapOvr>
    <a:masterClrMapping/>
  </p:clrMapOvr>
  <p:transition xmlns:p14="http://schemas.microsoft.com/office/powerpoint/2010/main"/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8319817"/>
      </p:ext>
    </p:extLst>
  </p:cSld>
  <p:clrMapOvr>
    <a:masterClrMapping/>
  </p:clrMapOvr>
  <p:transition xmlns:p14="http://schemas.microsoft.com/office/powerpoint/2010/main"/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56" y="273482"/>
            <a:ext cx="3008189" cy="1161975"/>
          </a:xfrm>
          <a:prstGeom prst="rect">
            <a:avLst/>
          </a:prstGeom>
        </p:spPr>
        <p:txBody>
          <a:bodyPr vert="horz" lIns="64261" tIns="32130" rIns="64261" bIns="32130" anchor="b"/>
          <a:lstStyle>
            <a:lvl1pPr algn="l">
              <a:defRPr sz="14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224" y="273473"/>
            <a:ext cx="5111130" cy="5852294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7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656" y="1435448"/>
            <a:ext cx="3008189" cy="4690318"/>
          </a:xfrm>
        </p:spPr>
        <p:txBody>
          <a:bodyPr/>
          <a:lstStyle>
            <a:lvl1pPr marL="0" indent="0">
              <a:buNone/>
              <a:defRPr sz="1000"/>
            </a:lvl1pPr>
            <a:lvl2pPr marL="321308" indent="0">
              <a:buNone/>
              <a:defRPr sz="800"/>
            </a:lvl2pPr>
            <a:lvl3pPr marL="642618" indent="0">
              <a:buNone/>
              <a:defRPr sz="700"/>
            </a:lvl3pPr>
            <a:lvl4pPr marL="963925" indent="0">
              <a:buNone/>
              <a:defRPr sz="600"/>
            </a:lvl4pPr>
            <a:lvl5pPr marL="1285237" indent="0">
              <a:buNone/>
              <a:defRPr sz="600"/>
            </a:lvl5pPr>
            <a:lvl6pPr marL="1606546" indent="0">
              <a:buNone/>
              <a:defRPr sz="600"/>
            </a:lvl6pPr>
            <a:lvl7pPr marL="1927855" indent="0">
              <a:buNone/>
              <a:defRPr sz="600"/>
            </a:lvl7pPr>
            <a:lvl8pPr marL="2249166" indent="0">
              <a:buNone/>
              <a:defRPr sz="600"/>
            </a:lvl8pPr>
            <a:lvl9pPr marL="2570475" indent="0">
              <a:buNone/>
              <a:defRPr sz="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48589042"/>
      </p:ext>
    </p:extLst>
  </p:cSld>
  <p:clrMapOvr>
    <a:masterClrMapping/>
  </p:clrMapOvr>
  <p:transition xmlns:p14="http://schemas.microsoft.com/office/powerpoint/2010/main"/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644" y="4800824"/>
            <a:ext cx="5486177" cy="567035"/>
          </a:xfrm>
          <a:prstGeom prst="rect">
            <a:avLst/>
          </a:prstGeom>
        </p:spPr>
        <p:txBody>
          <a:bodyPr vert="horz" lIns="64261" tIns="32130" rIns="64261" bIns="32130" anchor="b"/>
          <a:lstStyle>
            <a:lvl1pPr algn="l">
              <a:defRPr sz="14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644" y="612800"/>
            <a:ext cx="5486177" cy="4114354"/>
          </a:xfrm>
        </p:spPr>
        <p:txBody>
          <a:bodyPr/>
          <a:lstStyle>
            <a:lvl1pPr marL="0" indent="0">
              <a:buNone/>
              <a:defRPr sz="2200"/>
            </a:lvl1pPr>
            <a:lvl2pPr marL="321308" indent="0">
              <a:buNone/>
              <a:defRPr sz="2000"/>
            </a:lvl2pPr>
            <a:lvl3pPr marL="642618" indent="0">
              <a:buNone/>
              <a:defRPr sz="1700"/>
            </a:lvl3pPr>
            <a:lvl4pPr marL="963925" indent="0">
              <a:buNone/>
              <a:defRPr sz="1400"/>
            </a:lvl4pPr>
            <a:lvl5pPr marL="1285237" indent="0">
              <a:buNone/>
              <a:defRPr sz="1400"/>
            </a:lvl5pPr>
            <a:lvl6pPr marL="1606546" indent="0">
              <a:buNone/>
              <a:defRPr sz="1400"/>
            </a:lvl6pPr>
            <a:lvl7pPr marL="1927855" indent="0">
              <a:buNone/>
              <a:defRPr sz="1400"/>
            </a:lvl7pPr>
            <a:lvl8pPr marL="2249166" indent="0">
              <a:buNone/>
              <a:defRPr sz="1400"/>
            </a:lvl8pPr>
            <a:lvl9pPr marL="2570475" indent="0">
              <a:buNone/>
              <a:defRPr sz="1400"/>
            </a:lvl9pPr>
          </a:lstStyle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644" y="5367860"/>
            <a:ext cx="5486177" cy="804788"/>
          </a:xfrm>
        </p:spPr>
        <p:txBody>
          <a:bodyPr/>
          <a:lstStyle>
            <a:lvl1pPr marL="0" indent="0">
              <a:buNone/>
              <a:defRPr sz="1000"/>
            </a:lvl1pPr>
            <a:lvl2pPr marL="321308" indent="0">
              <a:buNone/>
              <a:defRPr sz="800"/>
            </a:lvl2pPr>
            <a:lvl3pPr marL="642618" indent="0">
              <a:buNone/>
              <a:defRPr sz="700"/>
            </a:lvl3pPr>
            <a:lvl4pPr marL="963925" indent="0">
              <a:buNone/>
              <a:defRPr sz="600"/>
            </a:lvl4pPr>
            <a:lvl5pPr marL="1285237" indent="0">
              <a:buNone/>
              <a:defRPr sz="600"/>
            </a:lvl5pPr>
            <a:lvl6pPr marL="1606546" indent="0">
              <a:buNone/>
              <a:defRPr sz="600"/>
            </a:lvl6pPr>
            <a:lvl7pPr marL="1927855" indent="0">
              <a:buNone/>
              <a:defRPr sz="600"/>
            </a:lvl7pPr>
            <a:lvl8pPr marL="2249166" indent="0">
              <a:buNone/>
              <a:defRPr sz="600"/>
            </a:lvl8pPr>
            <a:lvl9pPr marL="2570475" indent="0">
              <a:buNone/>
              <a:defRPr sz="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58710263"/>
      </p:ext>
    </p:extLst>
  </p:cSld>
  <p:clrMapOvr>
    <a:masterClrMapping/>
  </p:clrMapOvr>
  <p:transition xmlns:p14="http://schemas.microsoft.com/office/powerpoint/2010/main"/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47" y="274588"/>
            <a:ext cx="8228707" cy="1143000"/>
          </a:xfrm>
          <a:prstGeom prst="rect">
            <a:avLst/>
          </a:prstGeom>
        </p:spPr>
        <p:txBody>
          <a:bodyPr vert="horz" lIns="64261" tIns="32130" rIns="64261" bIns="32130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1756756"/>
      </p:ext>
    </p:extLst>
  </p:cSld>
  <p:clrMapOvr>
    <a:masterClrMapping/>
  </p:clrMapOvr>
  <p:transition xmlns:p14="http://schemas.microsoft.com/office/powerpoint/2010/main"/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177" y="274588"/>
            <a:ext cx="2057176" cy="5619006"/>
          </a:xfrm>
          <a:prstGeom prst="rect">
            <a:avLst/>
          </a:prstGeom>
        </p:spPr>
        <p:txBody>
          <a:bodyPr vert="eaVert" lIns="64261" tIns="32130" rIns="64261" bIns="32130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647" y="274588"/>
            <a:ext cx="6064374" cy="5619006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991128"/>
      </p:ext>
    </p:extLst>
  </p:cSld>
  <p:clrMapOvr>
    <a:masterClrMapping/>
  </p:clrMapOvr>
  <p:transition xmlns:p14="http://schemas.microsoft.com/office/powerpoint/2010/main"/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354" y="2130848"/>
            <a:ext cx="7773293" cy="147004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824" y="3886657"/>
            <a:ext cx="6400354" cy="1752451"/>
          </a:xfrm>
        </p:spPr>
        <p:txBody>
          <a:bodyPr/>
          <a:lstStyle>
            <a:lvl1pPr marL="0" indent="0" algn="ctr">
              <a:buNone/>
              <a:defRPr/>
            </a:lvl1pPr>
            <a:lvl2pPr marL="321291" indent="0" algn="ctr">
              <a:buNone/>
              <a:defRPr/>
            </a:lvl2pPr>
            <a:lvl3pPr marL="642585" indent="0" algn="ctr">
              <a:buNone/>
              <a:defRPr/>
            </a:lvl3pPr>
            <a:lvl4pPr marL="963876" indent="0" algn="ctr">
              <a:buNone/>
              <a:defRPr/>
            </a:lvl4pPr>
            <a:lvl5pPr marL="1285171" indent="0" algn="ctr">
              <a:buNone/>
              <a:defRPr/>
            </a:lvl5pPr>
            <a:lvl6pPr marL="1606464" indent="0" algn="ctr">
              <a:buNone/>
              <a:defRPr/>
            </a:lvl6pPr>
            <a:lvl7pPr marL="1927756" indent="0" algn="ctr">
              <a:buNone/>
              <a:defRPr/>
            </a:lvl7pPr>
            <a:lvl8pPr marL="2249051" indent="0" algn="ctr">
              <a:buNone/>
              <a:defRPr/>
            </a:lvl8pPr>
            <a:lvl9pPr marL="2570344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4480371"/>
      </p:ext>
    </p:extLst>
  </p:cSld>
  <p:clrMapOvr>
    <a:masterClrMapping/>
  </p:clrMapOvr>
  <p:transition xmlns:p14="http://schemas.microsoft.com/office/powerpoint/2010/main"/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7769897"/>
      </p:ext>
    </p:extLst>
  </p:cSld>
  <p:clrMapOvr>
    <a:masterClrMapping/>
  </p:clrMapOvr>
  <p:transition xmlns:p14="http://schemas.microsoft.com/office/powerpoint/2010/main"/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189" y="4406802"/>
            <a:ext cx="7772176" cy="1361777"/>
          </a:xfrm>
        </p:spPr>
        <p:txBody>
          <a:bodyPr anchor="t"/>
          <a:lstStyle>
            <a:lvl1pPr algn="l">
              <a:defRPr sz="28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189" y="2906613"/>
            <a:ext cx="7772176" cy="1500188"/>
          </a:xfrm>
        </p:spPr>
        <p:txBody>
          <a:bodyPr anchor="b"/>
          <a:lstStyle>
            <a:lvl1pPr marL="0" indent="0">
              <a:buNone/>
              <a:defRPr sz="1400"/>
            </a:lvl1pPr>
            <a:lvl2pPr marL="321291" indent="0">
              <a:buNone/>
              <a:defRPr sz="1300"/>
            </a:lvl2pPr>
            <a:lvl3pPr marL="642585" indent="0">
              <a:buNone/>
              <a:defRPr sz="1100"/>
            </a:lvl3pPr>
            <a:lvl4pPr marL="963876" indent="0">
              <a:buNone/>
              <a:defRPr sz="1000"/>
            </a:lvl4pPr>
            <a:lvl5pPr marL="1285171" indent="0">
              <a:buNone/>
              <a:defRPr sz="1000"/>
            </a:lvl5pPr>
            <a:lvl6pPr marL="1606464" indent="0">
              <a:buNone/>
              <a:defRPr sz="1000"/>
            </a:lvl6pPr>
            <a:lvl7pPr marL="1927756" indent="0">
              <a:buNone/>
              <a:defRPr sz="1000"/>
            </a:lvl7pPr>
            <a:lvl8pPr marL="2249051" indent="0">
              <a:buNone/>
              <a:defRPr sz="1000"/>
            </a:lvl8pPr>
            <a:lvl9pPr marL="2570344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94590434"/>
      </p:ext>
    </p:extLst>
  </p:cSld>
  <p:clrMapOvr>
    <a:masterClrMapping/>
  </p:clrMapOvr>
  <p:transition xmlns:p14="http://schemas.microsoft.com/office/powerpoint/2010/main"/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53640" y="3429000"/>
            <a:ext cx="1754684" cy="2116336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415480" y="3429000"/>
            <a:ext cx="1754684" cy="2116336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379495"/>
      </p:ext>
    </p:extLst>
  </p:cSld>
  <p:clrMapOvr>
    <a:masterClrMapping/>
  </p:clrMapOvr>
  <p:transition xmlns:p14="http://schemas.microsoft.com/office/powerpoint/2010/main"/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47" y="274588"/>
            <a:ext cx="8228707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647" y="1534791"/>
            <a:ext cx="4039568" cy="639589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1291" indent="0">
              <a:buNone/>
              <a:defRPr sz="1400" b="1"/>
            </a:lvl2pPr>
            <a:lvl3pPr marL="642585" indent="0">
              <a:buNone/>
              <a:defRPr sz="1300" b="1"/>
            </a:lvl3pPr>
            <a:lvl4pPr marL="963876" indent="0">
              <a:buNone/>
              <a:defRPr sz="1100" b="1"/>
            </a:lvl4pPr>
            <a:lvl5pPr marL="1285171" indent="0">
              <a:buNone/>
              <a:defRPr sz="1100" b="1"/>
            </a:lvl5pPr>
            <a:lvl6pPr marL="1606464" indent="0">
              <a:buNone/>
              <a:defRPr sz="1100" b="1"/>
            </a:lvl6pPr>
            <a:lvl7pPr marL="1927756" indent="0">
              <a:buNone/>
              <a:defRPr sz="1100" b="1"/>
            </a:lvl7pPr>
            <a:lvl8pPr marL="2249051" indent="0">
              <a:buNone/>
              <a:defRPr sz="1100" b="1"/>
            </a:lvl8pPr>
            <a:lvl9pPr marL="2570344" indent="0">
              <a:buNone/>
              <a:defRPr sz="1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647" y="2174379"/>
            <a:ext cx="4039568" cy="3951387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4555" y="1534791"/>
            <a:ext cx="4041799" cy="639589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1291" indent="0">
              <a:buNone/>
              <a:defRPr sz="1400" b="1"/>
            </a:lvl2pPr>
            <a:lvl3pPr marL="642585" indent="0">
              <a:buNone/>
              <a:defRPr sz="1300" b="1"/>
            </a:lvl3pPr>
            <a:lvl4pPr marL="963876" indent="0">
              <a:buNone/>
              <a:defRPr sz="1100" b="1"/>
            </a:lvl4pPr>
            <a:lvl5pPr marL="1285171" indent="0">
              <a:buNone/>
              <a:defRPr sz="1100" b="1"/>
            </a:lvl5pPr>
            <a:lvl6pPr marL="1606464" indent="0">
              <a:buNone/>
              <a:defRPr sz="1100" b="1"/>
            </a:lvl6pPr>
            <a:lvl7pPr marL="1927756" indent="0">
              <a:buNone/>
              <a:defRPr sz="1100" b="1"/>
            </a:lvl7pPr>
            <a:lvl8pPr marL="2249051" indent="0">
              <a:buNone/>
              <a:defRPr sz="1100" b="1"/>
            </a:lvl8pPr>
            <a:lvl9pPr marL="2570344" indent="0">
              <a:buNone/>
              <a:defRPr sz="1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4555" y="2174379"/>
            <a:ext cx="4041799" cy="3951387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9180235"/>
      </p:ext>
    </p:extLst>
  </p:cSld>
  <p:clrMapOvr>
    <a:masterClrMapping/>
  </p:clrMapOvr>
  <p:transition xmlns:p14="http://schemas.microsoft.com/office/powerpoint/2010/main"/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8432561"/>
      </p:ext>
    </p:extLst>
  </p:cSld>
  <p:clrMapOvr>
    <a:masterClrMapping/>
  </p:clrMapOvr>
  <p:transition xmlns:p14="http://schemas.microsoft.com/office/powerpoint/2010/main"/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93838779"/>
      </p:ext>
    </p:extLst>
  </p:cSld>
  <p:clrMapOvr>
    <a:masterClrMapping/>
  </p:clrMapOvr>
  <p:transition xmlns:p14="http://schemas.microsoft.com/office/powerpoint/2010/main"/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57" y="273483"/>
            <a:ext cx="3008189" cy="1161975"/>
          </a:xfrm>
        </p:spPr>
        <p:txBody>
          <a:bodyPr/>
          <a:lstStyle>
            <a:lvl1pPr algn="l">
              <a:defRPr sz="14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224" y="273473"/>
            <a:ext cx="5111130" cy="5852294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7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657" y="1435448"/>
            <a:ext cx="3008189" cy="4690318"/>
          </a:xfrm>
        </p:spPr>
        <p:txBody>
          <a:bodyPr/>
          <a:lstStyle>
            <a:lvl1pPr marL="0" indent="0">
              <a:buNone/>
              <a:defRPr sz="1000"/>
            </a:lvl1pPr>
            <a:lvl2pPr marL="321291" indent="0">
              <a:buNone/>
              <a:defRPr sz="800"/>
            </a:lvl2pPr>
            <a:lvl3pPr marL="642585" indent="0">
              <a:buNone/>
              <a:defRPr sz="700"/>
            </a:lvl3pPr>
            <a:lvl4pPr marL="963876" indent="0">
              <a:buNone/>
              <a:defRPr sz="600"/>
            </a:lvl4pPr>
            <a:lvl5pPr marL="1285171" indent="0">
              <a:buNone/>
              <a:defRPr sz="600"/>
            </a:lvl5pPr>
            <a:lvl6pPr marL="1606464" indent="0">
              <a:buNone/>
              <a:defRPr sz="600"/>
            </a:lvl6pPr>
            <a:lvl7pPr marL="1927756" indent="0">
              <a:buNone/>
              <a:defRPr sz="600"/>
            </a:lvl7pPr>
            <a:lvl8pPr marL="2249051" indent="0">
              <a:buNone/>
              <a:defRPr sz="600"/>
            </a:lvl8pPr>
            <a:lvl9pPr marL="2570344" indent="0">
              <a:buNone/>
              <a:defRPr sz="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05336199"/>
      </p:ext>
    </p:extLst>
  </p:cSld>
  <p:clrMapOvr>
    <a:masterClrMapping/>
  </p:clrMapOvr>
  <p:transition xmlns:p14="http://schemas.microsoft.com/office/powerpoint/2010/main"/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645" y="4800824"/>
            <a:ext cx="5486177" cy="567035"/>
          </a:xfrm>
        </p:spPr>
        <p:txBody>
          <a:bodyPr/>
          <a:lstStyle>
            <a:lvl1pPr algn="l">
              <a:defRPr sz="14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645" y="612800"/>
            <a:ext cx="5486177" cy="4114354"/>
          </a:xfrm>
        </p:spPr>
        <p:txBody>
          <a:bodyPr/>
          <a:lstStyle>
            <a:lvl1pPr marL="0" indent="0">
              <a:buNone/>
              <a:defRPr sz="2200"/>
            </a:lvl1pPr>
            <a:lvl2pPr marL="321291" indent="0">
              <a:buNone/>
              <a:defRPr sz="2000"/>
            </a:lvl2pPr>
            <a:lvl3pPr marL="642585" indent="0">
              <a:buNone/>
              <a:defRPr sz="1700"/>
            </a:lvl3pPr>
            <a:lvl4pPr marL="963876" indent="0">
              <a:buNone/>
              <a:defRPr sz="1400"/>
            </a:lvl4pPr>
            <a:lvl5pPr marL="1285171" indent="0">
              <a:buNone/>
              <a:defRPr sz="1400"/>
            </a:lvl5pPr>
            <a:lvl6pPr marL="1606464" indent="0">
              <a:buNone/>
              <a:defRPr sz="1400"/>
            </a:lvl6pPr>
            <a:lvl7pPr marL="1927756" indent="0">
              <a:buNone/>
              <a:defRPr sz="1400"/>
            </a:lvl7pPr>
            <a:lvl8pPr marL="2249051" indent="0">
              <a:buNone/>
              <a:defRPr sz="1400"/>
            </a:lvl8pPr>
            <a:lvl9pPr marL="2570344" indent="0">
              <a:buNone/>
              <a:defRPr sz="1400"/>
            </a:lvl9pPr>
          </a:lstStyle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645" y="5367860"/>
            <a:ext cx="5486177" cy="804788"/>
          </a:xfrm>
        </p:spPr>
        <p:txBody>
          <a:bodyPr/>
          <a:lstStyle>
            <a:lvl1pPr marL="0" indent="0">
              <a:buNone/>
              <a:defRPr sz="1000"/>
            </a:lvl1pPr>
            <a:lvl2pPr marL="321291" indent="0">
              <a:buNone/>
              <a:defRPr sz="800"/>
            </a:lvl2pPr>
            <a:lvl3pPr marL="642585" indent="0">
              <a:buNone/>
              <a:defRPr sz="700"/>
            </a:lvl3pPr>
            <a:lvl4pPr marL="963876" indent="0">
              <a:buNone/>
              <a:defRPr sz="600"/>
            </a:lvl4pPr>
            <a:lvl5pPr marL="1285171" indent="0">
              <a:buNone/>
              <a:defRPr sz="600"/>
            </a:lvl5pPr>
            <a:lvl6pPr marL="1606464" indent="0">
              <a:buNone/>
              <a:defRPr sz="600"/>
            </a:lvl6pPr>
            <a:lvl7pPr marL="1927756" indent="0">
              <a:buNone/>
              <a:defRPr sz="600"/>
            </a:lvl7pPr>
            <a:lvl8pPr marL="2249051" indent="0">
              <a:buNone/>
              <a:defRPr sz="600"/>
            </a:lvl8pPr>
            <a:lvl9pPr marL="2570344" indent="0">
              <a:buNone/>
              <a:defRPr sz="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07867541"/>
      </p:ext>
    </p:extLst>
  </p:cSld>
  <p:clrMapOvr>
    <a:masterClrMapping/>
  </p:clrMapOvr>
  <p:transition xmlns:p14="http://schemas.microsoft.com/office/powerpoint/2010/main"/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3203211"/>
      </p:ext>
    </p:extLst>
  </p:cSld>
  <p:clrMapOvr>
    <a:masterClrMapping/>
  </p:clrMapOvr>
  <p:transition xmlns:p14="http://schemas.microsoft.com/office/powerpoint/2010/main"/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266043" y="973336"/>
            <a:ext cx="904131" cy="4572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53641" y="973336"/>
            <a:ext cx="2605236" cy="45720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4129804"/>
      </p:ext>
    </p:extLst>
  </p:cSld>
  <p:clrMapOvr>
    <a:masterClrMapping/>
  </p:clrMapOvr>
  <p:transition xmlns:p14="http://schemas.microsoft.com/office/powerpoint/2010/main"/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354" y="2130848"/>
            <a:ext cx="7773293" cy="147004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824" y="3886658"/>
            <a:ext cx="6400354" cy="1752451"/>
          </a:xfrm>
        </p:spPr>
        <p:txBody>
          <a:bodyPr/>
          <a:lstStyle>
            <a:lvl1pPr marL="0" indent="0" algn="ctr">
              <a:buNone/>
              <a:defRPr/>
            </a:lvl1pPr>
            <a:lvl2pPr marL="321275" indent="0" algn="ctr">
              <a:buNone/>
              <a:defRPr/>
            </a:lvl2pPr>
            <a:lvl3pPr marL="642552" indent="0" algn="ctr">
              <a:buNone/>
              <a:defRPr/>
            </a:lvl3pPr>
            <a:lvl4pPr marL="963826" indent="0" algn="ctr">
              <a:buNone/>
              <a:defRPr/>
            </a:lvl4pPr>
            <a:lvl5pPr marL="1285105" indent="0" algn="ctr">
              <a:buNone/>
              <a:defRPr/>
            </a:lvl5pPr>
            <a:lvl6pPr marL="1606382" indent="0" algn="ctr">
              <a:buNone/>
              <a:defRPr/>
            </a:lvl6pPr>
            <a:lvl7pPr marL="1927658" indent="0" algn="ctr">
              <a:buNone/>
              <a:defRPr/>
            </a:lvl7pPr>
            <a:lvl8pPr marL="2248936" indent="0" algn="ctr">
              <a:buNone/>
              <a:defRPr/>
            </a:lvl8pPr>
            <a:lvl9pPr marL="2570212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6308870"/>
      </p:ext>
    </p:extLst>
  </p:cSld>
  <p:clrMapOvr>
    <a:masterClrMapping/>
  </p:clrMapOvr>
  <p:transition xmlns:p14="http://schemas.microsoft.com/office/powerpoint/2010/main"/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3272762"/>
      </p:ext>
    </p:extLst>
  </p:cSld>
  <p:clrMapOvr>
    <a:masterClrMapping/>
  </p:clrMapOvr>
  <p:transition xmlns:p14="http://schemas.microsoft.com/office/powerpoint/2010/main"/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189" y="4406802"/>
            <a:ext cx="7772176" cy="1361777"/>
          </a:xfrm>
        </p:spPr>
        <p:txBody>
          <a:bodyPr anchor="t"/>
          <a:lstStyle>
            <a:lvl1pPr algn="l">
              <a:defRPr sz="28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189" y="2906613"/>
            <a:ext cx="7772176" cy="1500188"/>
          </a:xfrm>
        </p:spPr>
        <p:txBody>
          <a:bodyPr anchor="b"/>
          <a:lstStyle>
            <a:lvl1pPr marL="0" indent="0">
              <a:buNone/>
              <a:defRPr sz="1400"/>
            </a:lvl1pPr>
            <a:lvl2pPr marL="321275" indent="0">
              <a:buNone/>
              <a:defRPr sz="1300"/>
            </a:lvl2pPr>
            <a:lvl3pPr marL="642552" indent="0">
              <a:buNone/>
              <a:defRPr sz="1100"/>
            </a:lvl3pPr>
            <a:lvl4pPr marL="963826" indent="0">
              <a:buNone/>
              <a:defRPr sz="1000"/>
            </a:lvl4pPr>
            <a:lvl5pPr marL="1285105" indent="0">
              <a:buNone/>
              <a:defRPr sz="1000"/>
            </a:lvl5pPr>
            <a:lvl6pPr marL="1606382" indent="0">
              <a:buNone/>
              <a:defRPr sz="1000"/>
            </a:lvl6pPr>
            <a:lvl7pPr marL="1927658" indent="0">
              <a:buNone/>
              <a:defRPr sz="1000"/>
            </a:lvl7pPr>
            <a:lvl8pPr marL="2248936" indent="0">
              <a:buNone/>
              <a:defRPr sz="1000"/>
            </a:lvl8pPr>
            <a:lvl9pPr marL="2570212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215053"/>
      </p:ext>
    </p:extLst>
  </p:cSld>
  <p:clrMapOvr>
    <a:masterClrMapping/>
  </p:clrMapOvr>
  <p:transition xmlns:p14="http://schemas.microsoft.com/office/powerpoint/2010/main"/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53640" y="1946683"/>
            <a:ext cx="1754684" cy="4018359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415480" y="1946683"/>
            <a:ext cx="1754684" cy="4018359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3991553"/>
      </p:ext>
    </p:extLst>
  </p:cSld>
  <p:clrMapOvr>
    <a:masterClrMapping/>
  </p:clrMapOvr>
  <p:transition xmlns:p14="http://schemas.microsoft.com/office/powerpoint/2010/main"/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47" y="274588"/>
            <a:ext cx="8228707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647" y="1534791"/>
            <a:ext cx="4039568" cy="639589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1275" indent="0">
              <a:buNone/>
              <a:defRPr sz="1400" b="1"/>
            </a:lvl2pPr>
            <a:lvl3pPr marL="642552" indent="0">
              <a:buNone/>
              <a:defRPr sz="1300" b="1"/>
            </a:lvl3pPr>
            <a:lvl4pPr marL="963826" indent="0">
              <a:buNone/>
              <a:defRPr sz="1100" b="1"/>
            </a:lvl4pPr>
            <a:lvl5pPr marL="1285105" indent="0">
              <a:buNone/>
              <a:defRPr sz="1100" b="1"/>
            </a:lvl5pPr>
            <a:lvl6pPr marL="1606382" indent="0">
              <a:buNone/>
              <a:defRPr sz="1100" b="1"/>
            </a:lvl6pPr>
            <a:lvl7pPr marL="1927658" indent="0">
              <a:buNone/>
              <a:defRPr sz="1100" b="1"/>
            </a:lvl7pPr>
            <a:lvl8pPr marL="2248936" indent="0">
              <a:buNone/>
              <a:defRPr sz="1100" b="1"/>
            </a:lvl8pPr>
            <a:lvl9pPr marL="2570212" indent="0">
              <a:buNone/>
              <a:defRPr sz="1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647" y="2174379"/>
            <a:ext cx="4039568" cy="3951387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4555" y="1534791"/>
            <a:ext cx="4041799" cy="639589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1275" indent="0">
              <a:buNone/>
              <a:defRPr sz="1400" b="1"/>
            </a:lvl2pPr>
            <a:lvl3pPr marL="642552" indent="0">
              <a:buNone/>
              <a:defRPr sz="1300" b="1"/>
            </a:lvl3pPr>
            <a:lvl4pPr marL="963826" indent="0">
              <a:buNone/>
              <a:defRPr sz="1100" b="1"/>
            </a:lvl4pPr>
            <a:lvl5pPr marL="1285105" indent="0">
              <a:buNone/>
              <a:defRPr sz="1100" b="1"/>
            </a:lvl5pPr>
            <a:lvl6pPr marL="1606382" indent="0">
              <a:buNone/>
              <a:defRPr sz="1100" b="1"/>
            </a:lvl6pPr>
            <a:lvl7pPr marL="1927658" indent="0">
              <a:buNone/>
              <a:defRPr sz="1100" b="1"/>
            </a:lvl7pPr>
            <a:lvl8pPr marL="2248936" indent="0">
              <a:buNone/>
              <a:defRPr sz="1100" b="1"/>
            </a:lvl8pPr>
            <a:lvl9pPr marL="2570212" indent="0">
              <a:buNone/>
              <a:defRPr sz="1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4555" y="2174379"/>
            <a:ext cx="4041799" cy="3951387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0160129"/>
      </p:ext>
    </p:extLst>
  </p:cSld>
  <p:clrMapOvr>
    <a:masterClrMapping/>
  </p:clrMapOvr>
  <p:transition xmlns:p14="http://schemas.microsoft.com/office/powerpoint/2010/main"/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315436"/>
      </p:ext>
    </p:extLst>
  </p:cSld>
  <p:clrMapOvr>
    <a:masterClrMapping/>
  </p:clrMapOvr>
  <p:transition xmlns:p14="http://schemas.microsoft.com/office/powerpoint/2010/main"/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16205417"/>
      </p:ext>
    </p:extLst>
  </p:cSld>
  <p:clrMapOvr>
    <a:masterClrMapping/>
  </p:clrMapOvr>
  <p:transition xmlns:p14="http://schemas.microsoft.com/office/powerpoint/2010/main"/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58" y="273484"/>
            <a:ext cx="3008189" cy="1161975"/>
          </a:xfrm>
        </p:spPr>
        <p:txBody>
          <a:bodyPr anchor="b"/>
          <a:lstStyle>
            <a:lvl1pPr algn="l">
              <a:defRPr sz="14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224" y="273473"/>
            <a:ext cx="5111130" cy="5852294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7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658" y="1435448"/>
            <a:ext cx="3008189" cy="4690318"/>
          </a:xfrm>
        </p:spPr>
        <p:txBody>
          <a:bodyPr/>
          <a:lstStyle>
            <a:lvl1pPr marL="0" indent="0">
              <a:buNone/>
              <a:defRPr sz="1000"/>
            </a:lvl1pPr>
            <a:lvl2pPr marL="321275" indent="0">
              <a:buNone/>
              <a:defRPr sz="800"/>
            </a:lvl2pPr>
            <a:lvl3pPr marL="642552" indent="0">
              <a:buNone/>
              <a:defRPr sz="700"/>
            </a:lvl3pPr>
            <a:lvl4pPr marL="963826" indent="0">
              <a:buNone/>
              <a:defRPr sz="600"/>
            </a:lvl4pPr>
            <a:lvl5pPr marL="1285105" indent="0">
              <a:buNone/>
              <a:defRPr sz="600"/>
            </a:lvl5pPr>
            <a:lvl6pPr marL="1606382" indent="0">
              <a:buNone/>
              <a:defRPr sz="600"/>
            </a:lvl6pPr>
            <a:lvl7pPr marL="1927658" indent="0">
              <a:buNone/>
              <a:defRPr sz="600"/>
            </a:lvl7pPr>
            <a:lvl8pPr marL="2248936" indent="0">
              <a:buNone/>
              <a:defRPr sz="600"/>
            </a:lvl8pPr>
            <a:lvl9pPr marL="2570212" indent="0">
              <a:buNone/>
              <a:defRPr sz="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59331778"/>
      </p:ext>
    </p:extLst>
  </p:cSld>
  <p:clrMapOvr>
    <a:masterClrMapping/>
  </p:clrMapOvr>
  <p:transition xmlns:p14="http://schemas.microsoft.com/office/powerpoint/2010/main"/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646" y="4800824"/>
            <a:ext cx="5486177" cy="567035"/>
          </a:xfrm>
        </p:spPr>
        <p:txBody>
          <a:bodyPr anchor="b"/>
          <a:lstStyle>
            <a:lvl1pPr algn="l">
              <a:defRPr sz="14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646" y="612800"/>
            <a:ext cx="5486177" cy="4114354"/>
          </a:xfrm>
        </p:spPr>
        <p:txBody>
          <a:bodyPr/>
          <a:lstStyle>
            <a:lvl1pPr marL="0" indent="0">
              <a:buNone/>
              <a:defRPr sz="2200"/>
            </a:lvl1pPr>
            <a:lvl2pPr marL="321275" indent="0">
              <a:buNone/>
              <a:defRPr sz="2000"/>
            </a:lvl2pPr>
            <a:lvl3pPr marL="642552" indent="0">
              <a:buNone/>
              <a:defRPr sz="1700"/>
            </a:lvl3pPr>
            <a:lvl4pPr marL="963826" indent="0">
              <a:buNone/>
              <a:defRPr sz="1400"/>
            </a:lvl4pPr>
            <a:lvl5pPr marL="1285105" indent="0">
              <a:buNone/>
              <a:defRPr sz="1400"/>
            </a:lvl5pPr>
            <a:lvl6pPr marL="1606382" indent="0">
              <a:buNone/>
              <a:defRPr sz="1400"/>
            </a:lvl6pPr>
            <a:lvl7pPr marL="1927658" indent="0">
              <a:buNone/>
              <a:defRPr sz="1400"/>
            </a:lvl7pPr>
            <a:lvl8pPr marL="2248936" indent="0">
              <a:buNone/>
              <a:defRPr sz="1400"/>
            </a:lvl8pPr>
            <a:lvl9pPr marL="2570212" indent="0">
              <a:buNone/>
              <a:defRPr sz="1400"/>
            </a:lvl9pPr>
          </a:lstStyle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646" y="5367860"/>
            <a:ext cx="5486177" cy="804788"/>
          </a:xfrm>
        </p:spPr>
        <p:txBody>
          <a:bodyPr/>
          <a:lstStyle>
            <a:lvl1pPr marL="0" indent="0">
              <a:buNone/>
              <a:defRPr sz="1000"/>
            </a:lvl1pPr>
            <a:lvl2pPr marL="321275" indent="0">
              <a:buNone/>
              <a:defRPr sz="800"/>
            </a:lvl2pPr>
            <a:lvl3pPr marL="642552" indent="0">
              <a:buNone/>
              <a:defRPr sz="700"/>
            </a:lvl3pPr>
            <a:lvl4pPr marL="963826" indent="0">
              <a:buNone/>
              <a:defRPr sz="600"/>
            </a:lvl4pPr>
            <a:lvl5pPr marL="1285105" indent="0">
              <a:buNone/>
              <a:defRPr sz="600"/>
            </a:lvl5pPr>
            <a:lvl6pPr marL="1606382" indent="0">
              <a:buNone/>
              <a:defRPr sz="600"/>
            </a:lvl6pPr>
            <a:lvl7pPr marL="1927658" indent="0">
              <a:buNone/>
              <a:defRPr sz="600"/>
            </a:lvl7pPr>
            <a:lvl8pPr marL="2248936" indent="0">
              <a:buNone/>
              <a:defRPr sz="600"/>
            </a:lvl8pPr>
            <a:lvl9pPr marL="2570212" indent="0">
              <a:buNone/>
              <a:defRPr sz="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30442245"/>
      </p:ext>
    </p:extLst>
  </p:cSld>
  <p:clrMapOvr>
    <a:masterClrMapping/>
  </p:clrMapOvr>
  <p:transition xmlns:p14="http://schemas.microsoft.com/office/powerpoint/2010/main"/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3096957"/>
      </p:ext>
    </p:extLst>
  </p:cSld>
  <p:clrMapOvr>
    <a:masterClrMapping/>
  </p:clrMapOvr>
  <p:transition xmlns:p14="http://schemas.microsoft.com/office/powerpoint/2010/main"/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81180" y="178594"/>
            <a:ext cx="2009180" cy="57864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53641" y="178594"/>
            <a:ext cx="5920383" cy="57864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3386049"/>
      </p:ext>
    </p:extLst>
  </p:cSld>
  <p:clrMapOvr>
    <a:masterClrMapping/>
  </p:clrMapOvr>
  <p:transition xmlns:p14="http://schemas.microsoft.com/office/powerpoint/2010/main"/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354" y="2130848"/>
            <a:ext cx="7773293" cy="1470049"/>
          </a:xfrm>
          <a:prstGeom prst="rect">
            <a:avLst/>
          </a:prstGeom>
        </p:spPr>
        <p:txBody>
          <a:bodyPr vert="horz" lIns="64251" tIns="32125" rIns="64251" bIns="32125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824" y="3886659"/>
            <a:ext cx="6400354" cy="1752451"/>
          </a:xfrm>
          <a:prstGeom prst="rect">
            <a:avLst/>
          </a:prstGeom>
        </p:spPr>
        <p:txBody>
          <a:bodyPr vert="horz" lIns="64251" tIns="32125" rIns="64251" bIns="32125"/>
          <a:lstStyle>
            <a:lvl1pPr marL="0" indent="0" algn="ctr">
              <a:buNone/>
              <a:defRPr/>
            </a:lvl1pPr>
            <a:lvl2pPr marL="321258" indent="0" algn="ctr">
              <a:buNone/>
              <a:defRPr/>
            </a:lvl2pPr>
            <a:lvl3pPr marL="642519" indent="0" algn="ctr">
              <a:buNone/>
              <a:defRPr/>
            </a:lvl3pPr>
            <a:lvl4pPr marL="963776" indent="0" algn="ctr">
              <a:buNone/>
              <a:defRPr/>
            </a:lvl4pPr>
            <a:lvl5pPr marL="1285039" indent="0" algn="ctr">
              <a:buNone/>
              <a:defRPr/>
            </a:lvl5pPr>
            <a:lvl6pPr marL="1606299" indent="0" algn="ctr">
              <a:buNone/>
              <a:defRPr/>
            </a:lvl6pPr>
            <a:lvl7pPr marL="1927559" indent="0" algn="ctr">
              <a:buNone/>
              <a:defRPr/>
            </a:lvl7pPr>
            <a:lvl8pPr marL="2248821" indent="0" algn="ctr">
              <a:buNone/>
              <a:defRPr/>
            </a:lvl8pPr>
            <a:lvl9pPr marL="2570081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9340077"/>
      </p:ext>
    </p:extLst>
  </p:cSld>
  <p:clrMapOvr>
    <a:masterClrMapping/>
  </p:clrMapOvr>
  <p:transition xmlns:p14="http://schemas.microsoft.com/office/powerpoint/2010/main"/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47" y="274588"/>
            <a:ext cx="8228707" cy="1143000"/>
          </a:xfrm>
          <a:prstGeom prst="rect">
            <a:avLst/>
          </a:prstGeom>
        </p:spPr>
        <p:txBody>
          <a:bodyPr vert="horz" lIns="64251" tIns="32125" rIns="64251" bIns="32125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647" y="1600659"/>
            <a:ext cx="8228707" cy="4525119"/>
          </a:xfrm>
          <a:prstGeom prst="rect">
            <a:avLst/>
          </a:prstGeom>
        </p:spPr>
        <p:txBody>
          <a:bodyPr vert="horz" lIns="64251" tIns="32125" rIns="64251" bIns="32125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6362071"/>
      </p:ext>
    </p:extLst>
  </p:cSld>
  <p:clrMapOvr>
    <a:masterClrMapping/>
  </p:clrMapOvr>
  <p:transition xmlns:p14="http://schemas.microsoft.com/office/powerpoint/2010/main"/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189" y="4406802"/>
            <a:ext cx="7772176" cy="1361777"/>
          </a:xfrm>
          <a:prstGeom prst="rect">
            <a:avLst/>
          </a:prstGeom>
        </p:spPr>
        <p:txBody>
          <a:bodyPr vert="horz" lIns="64251" tIns="32125" rIns="64251" bIns="32125" anchor="t"/>
          <a:lstStyle>
            <a:lvl1pPr algn="l">
              <a:defRPr sz="28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189" y="2906613"/>
            <a:ext cx="7772176" cy="1500188"/>
          </a:xfrm>
          <a:prstGeom prst="rect">
            <a:avLst/>
          </a:prstGeom>
        </p:spPr>
        <p:txBody>
          <a:bodyPr vert="horz" lIns="64251" tIns="32125" rIns="64251" bIns="32125" anchor="b"/>
          <a:lstStyle>
            <a:lvl1pPr marL="0" indent="0">
              <a:buNone/>
              <a:defRPr sz="1400"/>
            </a:lvl1pPr>
            <a:lvl2pPr marL="321258" indent="0">
              <a:buNone/>
              <a:defRPr sz="1300"/>
            </a:lvl2pPr>
            <a:lvl3pPr marL="642519" indent="0">
              <a:buNone/>
              <a:defRPr sz="1100"/>
            </a:lvl3pPr>
            <a:lvl4pPr marL="963776" indent="0">
              <a:buNone/>
              <a:defRPr sz="1000"/>
            </a:lvl4pPr>
            <a:lvl5pPr marL="1285039" indent="0">
              <a:buNone/>
              <a:defRPr sz="1000"/>
            </a:lvl5pPr>
            <a:lvl6pPr marL="1606299" indent="0">
              <a:buNone/>
              <a:defRPr sz="1000"/>
            </a:lvl6pPr>
            <a:lvl7pPr marL="1927559" indent="0">
              <a:buNone/>
              <a:defRPr sz="1000"/>
            </a:lvl7pPr>
            <a:lvl8pPr marL="2248821" indent="0">
              <a:buNone/>
              <a:defRPr sz="1000"/>
            </a:lvl8pPr>
            <a:lvl9pPr marL="2570081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8067970"/>
      </p:ext>
    </p:extLst>
  </p:cSld>
  <p:clrMapOvr>
    <a:masterClrMapping/>
  </p:clrMapOvr>
  <p:transition xmlns:p14="http://schemas.microsoft.com/office/powerpoint/2010/main"/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47" y="274588"/>
            <a:ext cx="8228707" cy="1143000"/>
          </a:xfrm>
          <a:prstGeom prst="rect">
            <a:avLst/>
          </a:prstGeom>
        </p:spPr>
        <p:txBody>
          <a:bodyPr vert="horz" lIns="64251" tIns="32125" rIns="64251" bIns="32125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648" y="1600659"/>
            <a:ext cx="4060775" cy="4525119"/>
          </a:xfrm>
          <a:prstGeom prst="rect">
            <a:avLst/>
          </a:prstGeom>
        </p:spPr>
        <p:txBody>
          <a:bodyPr vert="horz" lIns="64251" tIns="32125" rIns="64251" bIns="32125"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5579" y="1600659"/>
            <a:ext cx="4060775" cy="4525119"/>
          </a:xfrm>
          <a:prstGeom prst="rect">
            <a:avLst/>
          </a:prstGeom>
        </p:spPr>
        <p:txBody>
          <a:bodyPr vert="horz" lIns="64251" tIns="32125" rIns="64251" bIns="32125"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5578777"/>
      </p:ext>
    </p:extLst>
  </p:cSld>
  <p:clrMapOvr>
    <a:masterClrMapping/>
  </p:clrMapOvr>
  <p:transition xmlns:p14="http://schemas.microsoft.com/office/powerpoint/2010/main"/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47" y="274588"/>
            <a:ext cx="8228707" cy="1143000"/>
          </a:xfrm>
          <a:prstGeom prst="rect">
            <a:avLst/>
          </a:prstGeom>
        </p:spPr>
        <p:txBody>
          <a:bodyPr vert="horz" lIns="64251" tIns="32125" rIns="64251" bIns="32125"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647" y="1534791"/>
            <a:ext cx="4039568" cy="639589"/>
          </a:xfrm>
          <a:prstGeom prst="rect">
            <a:avLst/>
          </a:prstGeom>
        </p:spPr>
        <p:txBody>
          <a:bodyPr vert="horz" lIns="64251" tIns="32125" rIns="64251" bIns="32125" anchor="b"/>
          <a:lstStyle>
            <a:lvl1pPr marL="0" indent="0">
              <a:buNone/>
              <a:defRPr sz="1700" b="1"/>
            </a:lvl1pPr>
            <a:lvl2pPr marL="321258" indent="0">
              <a:buNone/>
              <a:defRPr sz="1400" b="1"/>
            </a:lvl2pPr>
            <a:lvl3pPr marL="642519" indent="0">
              <a:buNone/>
              <a:defRPr sz="1300" b="1"/>
            </a:lvl3pPr>
            <a:lvl4pPr marL="963776" indent="0">
              <a:buNone/>
              <a:defRPr sz="1100" b="1"/>
            </a:lvl4pPr>
            <a:lvl5pPr marL="1285039" indent="0">
              <a:buNone/>
              <a:defRPr sz="1100" b="1"/>
            </a:lvl5pPr>
            <a:lvl6pPr marL="1606299" indent="0">
              <a:buNone/>
              <a:defRPr sz="1100" b="1"/>
            </a:lvl6pPr>
            <a:lvl7pPr marL="1927559" indent="0">
              <a:buNone/>
              <a:defRPr sz="1100" b="1"/>
            </a:lvl7pPr>
            <a:lvl8pPr marL="2248821" indent="0">
              <a:buNone/>
              <a:defRPr sz="1100" b="1"/>
            </a:lvl8pPr>
            <a:lvl9pPr marL="2570081" indent="0">
              <a:buNone/>
              <a:defRPr sz="1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647" y="2174379"/>
            <a:ext cx="4039568" cy="3951387"/>
          </a:xfrm>
          <a:prstGeom prst="rect">
            <a:avLst/>
          </a:prstGeom>
        </p:spPr>
        <p:txBody>
          <a:bodyPr vert="horz" lIns="64251" tIns="32125" rIns="64251" bIns="32125"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4555" y="1534791"/>
            <a:ext cx="4041799" cy="639589"/>
          </a:xfrm>
          <a:prstGeom prst="rect">
            <a:avLst/>
          </a:prstGeom>
        </p:spPr>
        <p:txBody>
          <a:bodyPr vert="horz" lIns="64251" tIns="32125" rIns="64251" bIns="32125" anchor="b"/>
          <a:lstStyle>
            <a:lvl1pPr marL="0" indent="0">
              <a:buNone/>
              <a:defRPr sz="1700" b="1"/>
            </a:lvl1pPr>
            <a:lvl2pPr marL="321258" indent="0">
              <a:buNone/>
              <a:defRPr sz="1400" b="1"/>
            </a:lvl2pPr>
            <a:lvl3pPr marL="642519" indent="0">
              <a:buNone/>
              <a:defRPr sz="1300" b="1"/>
            </a:lvl3pPr>
            <a:lvl4pPr marL="963776" indent="0">
              <a:buNone/>
              <a:defRPr sz="1100" b="1"/>
            </a:lvl4pPr>
            <a:lvl5pPr marL="1285039" indent="0">
              <a:buNone/>
              <a:defRPr sz="1100" b="1"/>
            </a:lvl5pPr>
            <a:lvl6pPr marL="1606299" indent="0">
              <a:buNone/>
              <a:defRPr sz="1100" b="1"/>
            </a:lvl6pPr>
            <a:lvl7pPr marL="1927559" indent="0">
              <a:buNone/>
              <a:defRPr sz="1100" b="1"/>
            </a:lvl7pPr>
            <a:lvl8pPr marL="2248821" indent="0">
              <a:buNone/>
              <a:defRPr sz="1100" b="1"/>
            </a:lvl8pPr>
            <a:lvl9pPr marL="2570081" indent="0">
              <a:buNone/>
              <a:defRPr sz="1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4555" y="2174379"/>
            <a:ext cx="4041799" cy="3951387"/>
          </a:xfrm>
          <a:prstGeom prst="rect">
            <a:avLst/>
          </a:prstGeom>
        </p:spPr>
        <p:txBody>
          <a:bodyPr vert="horz" lIns="64251" tIns="32125" rIns="64251" bIns="32125"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4095107"/>
      </p:ext>
    </p:extLst>
  </p:cSld>
  <p:clrMapOvr>
    <a:masterClrMapping/>
  </p:clrMapOvr>
  <p:transition xmlns:p14="http://schemas.microsoft.com/office/powerpoint/2010/main"/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47" y="274588"/>
            <a:ext cx="8228707" cy="1143000"/>
          </a:xfrm>
          <a:prstGeom prst="rect">
            <a:avLst/>
          </a:prstGeom>
        </p:spPr>
        <p:txBody>
          <a:bodyPr vert="horz" lIns="64251" tIns="32125" rIns="64251" bIns="32125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363668"/>
      </p:ext>
    </p:extLst>
  </p:cSld>
  <p:clrMapOvr>
    <a:masterClrMapping/>
  </p:clrMapOvr>
  <p:transition xmlns:p14="http://schemas.microsoft.com/office/powerpoint/2010/main"/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32384096"/>
      </p:ext>
    </p:extLst>
  </p:cSld>
  <p:clrMapOvr>
    <a:masterClrMapping/>
  </p:clrMapOvr>
  <p:transition xmlns:p14="http://schemas.microsoft.com/office/powerpoint/2010/main"/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59" y="273485"/>
            <a:ext cx="3008189" cy="1161975"/>
          </a:xfrm>
          <a:prstGeom prst="rect">
            <a:avLst/>
          </a:prstGeom>
        </p:spPr>
        <p:txBody>
          <a:bodyPr vert="horz" lIns="64251" tIns="32125" rIns="64251" bIns="32125" anchor="b"/>
          <a:lstStyle>
            <a:lvl1pPr algn="l">
              <a:defRPr sz="14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224" y="273473"/>
            <a:ext cx="5111130" cy="5852294"/>
          </a:xfrm>
          <a:prstGeom prst="rect">
            <a:avLst/>
          </a:prstGeom>
        </p:spPr>
        <p:txBody>
          <a:bodyPr vert="horz" lIns="64251" tIns="32125" rIns="64251" bIns="32125"/>
          <a:lstStyle>
            <a:lvl1pPr>
              <a:defRPr sz="2200"/>
            </a:lvl1pPr>
            <a:lvl2pPr>
              <a:defRPr sz="2000"/>
            </a:lvl2pPr>
            <a:lvl3pPr>
              <a:defRPr sz="17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659" y="1435448"/>
            <a:ext cx="3008189" cy="4690318"/>
          </a:xfrm>
          <a:prstGeom prst="rect">
            <a:avLst/>
          </a:prstGeom>
        </p:spPr>
        <p:txBody>
          <a:bodyPr vert="horz" lIns="64251" tIns="32125" rIns="64251" bIns="32125"/>
          <a:lstStyle>
            <a:lvl1pPr marL="0" indent="0">
              <a:buNone/>
              <a:defRPr sz="1000"/>
            </a:lvl1pPr>
            <a:lvl2pPr marL="321258" indent="0">
              <a:buNone/>
              <a:defRPr sz="800"/>
            </a:lvl2pPr>
            <a:lvl3pPr marL="642519" indent="0">
              <a:buNone/>
              <a:defRPr sz="700"/>
            </a:lvl3pPr>
            <a:lvl4pPr marL="963776" indent="0">
              <a:buNone/>
              <a:defRPr sz="600"/>
            </a:lvl4pPr>
            <a:lvl5pPr marL="1285039" indent="0">
              <a:buNone/>
              <a:defRPr sz="600"/>
            </a:lvl5pPr>
            <a:lvl6pPr marL="1606299" indent="0">
              <a:buNone/>
              <a:defRPr sz="600"/>
            </a:lvl6pPr>
            <a:lvl7pPr marL="1927559" indent="0">
              <a:buNone/>
              <a:defRPr sz="600"/>
            </a:lvl7pPr>
            <a:lvl8pPr marL="2248821" indent="0">
              <a:buNone/>
              <a:defRPr sz="600"/>
            </a:lvl8pPr>
            <a:lvl9pPr marL="2570081" indent="0">
              <a:buNone/>
              <a:defRPr sz="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60883634"/>
      </p:ext>
    </p:extLst>
  </p:cSld>
  <p:clrMapOvr>
    <a:masterClrMapping/>
  </p:clrMapOvr>
  <p:transition xmlns:p14="http://schemas.microsoft.com/office/powerpoint/2010/main"/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647" y="4800824"/>
            <a:ext cx="5486177" cy="567035"/>
          </a:xfrm>
          <a:prstGeom prst="rect">
            <a:avLst/>
          </a:prstGeom>
        </p:spPr>
        <p:txBody>
          <a:bodyPr vert="horz" lIns="64251" tIns="32125" rIns="64251" bIns="32125" anchor="b"/>
          <a:lstStyle>
            <a:lvl1pPr algn="l">
              <a:defRPr sz="14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647" y="612800"/>
            <a:ext cx="5486177" cy="4114354"/>
          </a:xfrm>
          <a:prstGeom prst="rect">
            <a:avLst/>
          </a:prstGeom>
        </p:spPr>
        <p:txBody>
          <a:bodyPr vert="horz" lIns="64251" tIns="32125" rIns="64251" bIns="32125"/>
          <a:lstStyle>
            <a:lvl1pPr marL="0" indent="0">
              <a:buNone/>
              <a:defRPr sz="2200"/>
            </a:lvl1pPr>
            <a:lvl2pPr marL="321258" indent="0">
              <a:buNone/>
              <a:defRPr sz="2000"/>
            </a:lvl2pPr>
            <a:lvl3pPr marL="642519" indent="0">
              <a:buNone/>
              <a:defRPr sz="1700"/>
            </a:lvl3pPr>
            <a:lvl4pPr marL="963776" indent="0">
              <a:buNone/>
              <a:defRPr sz="1400"/>
            </a:lvl4pPr>
            <a:lvl5pPr marL="1285039" indent="0">
              <a:buNone/>
              <a:defRPr sz="1400"/>
            </a:lvl5pPr>
            <a:lvl6pPr marL="1606299" indent="0">
              <a:buNone/>
              <a:defRPr sz="1400"/>
            </a:lvl6pPr>
            <a:lvl7pPr marL="1927559" indent="0">
              <a:buNone/>
              <a:defRPr sz="1400"/>
            </a:lvl7pPr>
            <a:lvl8pPr marL="2248821" indent="0">
              <a:buNone/>
              <a:defRPr sz="1400"/>
            </a:lvl8pPr>
            <a:lvl9pPr marL="2570081" indent="0">
              <a:buNone/>
              <a:defRPr sz="1400"/>
            </a:lvl9pPr>
          </a:lstStyle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647" y="5367860"/>
            <a:ext cx="5486177" cy="804788"/>
          </a:xfrm>
          <a:prstGeom prst="rect">
            <a:avLst/>
          </a:prstGeom>
        </p:spPr>
        <p:txBody>
          <a:bodyPr vert="horz" lIns="64251" tIns="32125" rIns="64251" bIns="32125"/>
          <a:lstStyle>
            <a:lvl1pPr marL="0" indent="0">
              <a:buNone/>
              <a:defRPr sz="1000"/>
            </a:lvl1pPr>
            <a:lvl2pPr marL="321258" indent="0">
              <a:buNone/>
              <a:defRPr sz="800"/>
            </a:lvl2pPr>
            <a:lvl3pPr marL="642519" indent="0">
              <a:buNone/>
              <a:defRPr sz="700"/>
            </a:lvl3pPr>
            <a:lvl4pPr marL="963776" indent="0">
              <a:buNone/>
              <a:defRPr sz="600"/>
            </a:lvl4pPr>
            <a:lvl5pPr marL="1285039" indent="0">
              <a:buNone/>
              <a:defRPr sz="600"/>
            </a:lvl5pPr>
            <a:lvl6pPr marL="1606299" indent="0">
              <a:buNone/>
              <a:defRPr sz="600"/>
            </a:lvl6pPr>
            <a:lvl7pPr marL="1927559" indent="0">
              <a:buNone/>
              <a:defRPr sz="600"/>
            </a:lvl7pPr>
            <a:lvl8pPr marL="2248821" indent="0">
              <a:buNone/>
              <a:defRPr sz="600"/>
            </a:lvl8pPr>
            <a:lvl9pPr marL="2570081" indent="0">
              <a:buNone/>
              <a:defRPr sz="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06906315"/>
      </p:ext>
    </p:extLst>
  </p:cSld>
  <p:clrMapOvr>
    <a:masterClrMapping/>
  </p:clrMapOvr>
  <p:transition xmlns:p14="http://schemas.microsoft.com/office/powerpoint/2010/main"/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47" y="274588"/>
            <a:ext cx="8228707" cy="1143000"/>
          </a:xfrm>
          <a:prstGeom prst="rect">
            <a:avLst/>
          </a:prstGeom>
        </p:spPr>
        <p:txBody>
          <a:bodyPr vert="horz" lIns="64251" tIns="32125" rIns="64251" bIns="32125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647" y="1600659"/>
            <a:ext cx="8228707" cy="4525119"/>
          </a:xfrm>
          <a:prstGeom prst="rect">
            <a:avLst/>
          </a:prstGeom>
        </p:spPr>
        <p:txBody>
          <a:bodyPr vert="eaVert" lIns="64251" tIns="32125" rIns="64251" bIns="32125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7864915"/>
      </p:ext>
    </p:extLst>
  </p:cSld>
  <p:clrMapOvr>
    <a:masterClrMapping/>
  </p:clrMapOvr>
  <p:transition xmlns:p14="http://schemas.microsoft.com/office/powerpoint/2010/main"/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177" y="274588"/>
            <a:ext cx="2057176" cy="5851178"/>
          </a:xfrm>
          <a:prstGeom prst="rect">
            <a:avLst/>
          </a:prstGeom>
        </p:spPr>
        <p:txBody>
          <a:bodyPr vert="eaVert" lIns="64251" tIns="32125" rIns="64251" bIns="32125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647" y="274588"/>
            <a:ext cx="6064374" cy="5851178"/>
          </a:xfrm>
          <a:prstGeom prst="rect">
            <a:avLst/>
          </a:prstGeom>
        </p:spPr>
        <p:txBody>
          <a:bodyPr vert="eaVert" lIns="64251" tIns="32125" rIns="64251" bIns="32125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9117007"/>
      </p:ext>
    </p:extLst>
  </p:cSld>
  <p:clrMapOvr>
    <a:masterClrMapping/>
  </p:clrMapOvr>
  <p:transition xmlns:p14="http://schemas.microsoft.com/office/powerpoint/2010/main"/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2.xml"/><Relationship Id="rId12" Type="http://schemas.openxmlformats.org/officeDocument/2006/relationships/theme" Target="../theme/theme2.xml"/><Relationship Id="rId13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33.xml"/><Relationship Id="rId12" Type="http://schemas.openxmlformats.org/officeDocument/2006/relationships/theme" Target="../theme/theme3.xml"/><Relationship Id="rId13" Type="http://schemas.openxmlformats.org/officeDocument/2006/relationships/image" Target="../media/image2.png"/><Relationship Id="rId1" Type="http://schemas.openxmlformats.org/officeDocument/2006/relationships/slideLayout" Target="../slideLayouts/slideLayout23.xml"/><Relationship Id="rId2" Type="http://schemas.openxmlformats.org/officeDocument/2006/relationships/slideLayout" Target="../slideLayouts/slideLayout24.xml"/><Relationship Id="rId3" Type="http://schemas.openxmlformats.org/officeDocument/2006/relationships/slideLayout" Target="../slideLayouts/slideLayout25.xml"/><Relationship Id="rId4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7.xml"/><Relationship Id="rId6" Type="http://schemas.openxmlformats.org/officeDocument/2006/relationships/slideLayout" Target="../slideLayouts/slideLayout28.xml"/><Relationship Id="rId7" Type="http://schemas.openxmlformats.org/officeDocument/2006/relationships/slideLayout" Target="../slideLayouts/slideLayout29.xml"/><Relationship Id="rId8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2.xml"/></Relationships>
</file>

<file path=ppt/slideMasters/_rels/slideMaster4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44.xml"/><Relationship Id="rId12" Type="http://schemas.openxmlformats.org/officeDocument/2006/relationships/theme" Target="../theme/theme4.xml"/><Relationship Id="rId13" Type="http://schemas.openxmlformats.org/officeDocument/2006/relationships/image" Target="../media/image2.png"/><Relationship Id="rId1" Type="http://schemas.openxmlformats.org/officeDocument/2006/relationships/slideLayout" Target="../slideLayouts/slideLayout34.xml"/><Relationship Id="rId2" Type="http://schemas.openxmlformats.org/officeDocument/2006/relationships/slideLayout" Target="../slideLayouts/slideLayout35.xml"/><Relationship Id="rId3" Type="http://schemas.openxmlformats.org/officeDocument/2006/relationships/slideLayout" Target="../slideLayouts/slideLayout36.xml"/><Relationship Id="rId4" Type="http://schemas.openxmlformats.org/officeDocument/2006/relationships/slideLayout" Target="../slideLayouts/slideLayout37.xml"/><Relationship Id="rId5" Type="http://schemas.openxmlformats.org/officeDocument/2006/relationships/slideLayout" Target="../slideLayouts/slideLayout38.xml"/><Relationship Id="rId6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0.xml"/><Relationship Id="rId8" Type="http://schemas.openxmlformats.org/officeDocument/2006/relationships/slideLayout" Target="../slideLayouts/slideLayout41.xml"/><Relationship Id="rId9" Type="http://schemas.openxmlformats.org/officeDocument/2006/relationships/slideLayout" Target="../slideLayouts/slideLayout42.xml"/><Relationship Id="rId10" Type="http://schemas.openxmlformats.org/officeDocument/2006/relationships/slideLayout" Target="../slideLayouts/slideLayout43.xml"/></Relationships>
</file>

<file path=ppt/slideMasters/_rels/slideMaster5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55.xml"/><Relationship Id="rId12" Type="http://schemas.openxmlformats.org/officeDocument/2006/relationships/theme" Target="../theme/theme5.xml"/><Relationship Id="rId13" Type="http://schemas.openxmlformats.org/officeDocument/2006/relationships/image" Target="../media/image2.png"/><Relationship Id="rId1" Type="http://schemas.openxmlformats.org/officeDocument/2006/relationships/slideLayout" Target="../slideLayouts/slideLayout45.xml"/><Relationship Id="rId2" Type="http://schemas.openxmlformats.org/officeDocument/2006/relationships/slideLayout" Target="../slideLayouts/slideLayout46.xml"/><Relationship Id="rId3" Type="http://schemas.openxmlformats.org/officeDocument/2006/relationships/slideLayout" Target="../slideLayouts/slideLayout47.xml"/><Relationship Id="rId4" Type="http://schemas.openxmlformats.org/officeDocument/2006/relationships/slideLayout" Target="../slideLayouts/slideLayout48.xml"/><Relationship Id="rId5" Type="http://schemas.openxmlformats.org/officeDocument/2006/relationships/slideLayout" Target="../slideLayouts/slideLayout49.xml"/><Relationship Id="rId6" Type="http://schemas.openxmlformats.org/officeDocument/2006/relationships/slideLayout" Target="../slideLayouts/slideLayout50.xml"/><Relationship Id="rId7" Type="http://schemas.openxmlformats.org/officeDocument/2006/relationships/slideLayout" Target="../slideLayouts/slideLayout51.xml"/><Relationship Id="rId8" Type="http://schemas.openxmlformats.org/officeDocument/2006/relationships/slideLayout" Target="../slideLayouts/slideLayout52.xml"/><Relationship Id="rId9" Type="http://schemas.openxmlformats.org/officeDocument/2006/relationships/slideLayout" Target="../slideLayouts/slideLayout53.xml"/><Relationship Id="rId10" Type="http://schemas.openxmlformats.org/officeDocument/2006/relationships/slideLayout" Target="../slideLayouts/slideLayout54.xml"/></Relationships>
</file>

<file path=ppt/slideMasters/_rels/slideMaster6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66.xml"/><Relationship Id="rId12" Type="http://schemas.openxmlformats.org/officeDocument/2006/relationships/theme" Target="../theme/theme6.xml"/><Relationship Id="rId13" Type="http://schemas.openxmlformats.org/officeDocument/2006/relationships/image" Target="../media/image2.png"/><Relationship Id="rId1" Type="http://schemas.openxmlformats.org/officeDocument/2006/relationships/slideLayout" Target="../slideLayouts/slideLayout56.xml"/><Relationship Id="rId2" Type="http://schemas.openxmlformats.org/officeDocument/2006/relationships/slideLayout" Target="../slideLayouts/slideLayout57.xml"/><Relationship Id="rId3" Type="http://schemas.openxmlformats.org/officeDocument/2006/relationships/slideLayout" Target="../slideLayouts/slideLayout58.xml"/><Relationship Id="rId4" Type="http://schemas.openxmlformats.org/officeDocument/2006/relationships/slideLayout" Target="../slideLayouts/slideLayout59.xml"/><Relationship Id="rId5" Type="http://schemas.openxmlformats.org/officeDocument/2006/relationships/slideLayout" Target="../slideLayouts/slideLayout60.xml"/><Relationship Id="rId6" Type="http://schemas.openxmlformats.org/officeDocument/2006/relationships/slideLayout" Target="../slideLayouts/slideLayout61.xml"/><Relationship Id="rId7" Type="http://schemas.openxmlformats.org/officeDocument/2006/relationships/slideLayout" Target="../slideLayouts/slideLayout62.xml"/><Relationship Id="rId8" Type="http://schemas.openxmlformats.org/officeDocument/2006/relationships/slideLayout" Target="../slideLayouts/slideLayout63.xml"/><Relationship Id="rId9" Type="http://schemas.openxmlformats.org/officeDocument/2006/relationships/slideLayout" Target="../slideLayouts/slideLayout64.xml"/><Relationship Id="rId10" Type="http://schemas.openxmlformats.org/officeDocument/2006/relationships/slideLayout" Target="../slideLayouts/slideLayout65.xml"/></Relationships>
</file>

<file path=ppt/slideMasters/_rels/slideMaster7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77.xml"/><Relationship Id="rId12" Type="http://schemas.openxmlformats.org/officeDocument/2006/relationships/theme" Target="../theme/theme7.xml"/><Relationship Id="rId13" Type="http://schemas.openxmlformats.org/officeDocument/2006/relationships/image" Target="../media/image2.png"/><Relationship Id="rId1" Type="http://schemas.openxmlformats.org/officeDocument/2006/relationships/slideLayout" Target="../slideLayouts/slideLayout67.xml"/><Relationship Id="rId2" Type="http://schemas.openxmlformats.org/officeDocument/2006/relationships/slideLayout" Target="../slideLayouts/slideLayout68.xml"/><Relationship Id="rId3" Type="http://schemas.openxmlformats.org/officeDocument/2006/relationships/slideLayout" Target="../slideLayouts/slideLayout69.xml"/><Relationship Id="rId4" Type="http://schemas.openxmlformats.org/officeDocument/2006/relationships/slideLayout" Target="../slideLayouts/slideLayout70.xml"/><Relationship Id="rId5" Type="http://schemas.openxmlformats.org/officeDocument/2006/relationships/slideLayout" Target="../slideLayouts/slideLayout71.xml"/><Relationship Id="rId6" Type="http://schemas.openxmlformats.org/officeDocument/2006/relationships/slideLayout" Target="../slideLayouts/slideLayout72.xml"/><Relationship Id="rId7" Type="http://schemas.openxmlformats.org/officeDocument/2006/relationships/slideLayout" Target="../slideLayouts/slideLayout73.xml"/><Relationship Id="rId8" Type="http://schemas.openxmlformats.org/officeDocument/2006/relationships/slideLayout" Target="../slideLayouts/slideLayout74.xml"/><Relationship Id="rId9" Type="http://schemas.openxmlformats.org/officeDocument/2006/relationships/slideLayout" Target="../slideLayouts/slideLayout75.xml"/><Relationship Id="rId10" Type="http://schemas.openxmlformats.org/officeDocument/2006/relationships/slideLayout" Target="../slideLayouts/slideLayout76.xml"/></Relationships>
</file>

<file path=ppt/slideMasters/_rels/slideMaster8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88.xml"/><Relationship Id="rId12" Type="http://schemas.openxmlformats.org/officeDocument/2006/relationships/theme" Target="../theme/theme8.xml"/><Relationship Id="rId13" Type="http://schemas.openxmlformats.org/officeDocument/2006/relationships/image" Target="../media/image2.png"/><Relationship Id="rId1" Type="http://schemas.openxmlformats.org/officeDocument/2006/relationships/slideLayout" Target="../slideLayouts/slideLayout78.xml"/><Relationship Id="rId2" Type="http://schemas.openxmlformats.org/officeDocument/2006/relationships/slideLayout" Target="../slideLayouts/slideLayout79.xml"/><Relationship Id="rId3" Type="http://schemas.openxmlformats.org/officeDocument/2006/relationships/slideLayout" Target="../slideLayouts/slideLayout80.xml"/><Relationship Id="rId4" Type="http://schemas.openxmlformats.org/officeDocument/2006/relationships/slideLayout" Target="../slideLayouts/slideLayout81.xml"/><Relationship Id="rId5" Type="http://schemas.openxmlformats.org/officeDocument/2006/relationships/slideLayout" Target="../slideLayouts/slideLayout82.xml"/><Relationship Id="rId6" Type="http://schemas.openxmlformats.org/officeDocument/2006/relationships/slideLayout" Target="../slideLayouts/slideLayout83.xml"/><Relationship Id="rId7" Type="http://schemas.openxmlformats.org/officeDocument/2006/relationships/slideLayout" Target="../slideLayouts/slideLayout84.xml"/><Relationship Id="rId8" Type="http://schemas.openxmlformats.org/officeDocument/2006/relationships/slideLayout" Target="../slideLayouts/slideLayout85.xml"/><Relationship Id="rId9" Type="http://schemas.openxmlformats.org/officeDocument/2006/relationships/slideLayout" Target="../slideLayouts/slideLayout86.xml"/><Relationship Id="rId10" Type="http://schemas.openxmlformats.org/officeDocument/2006/relationships/slideLayout" Target="../slideLayouts/slideLayout87.xml"/></Relationships>
</file>

<file path=ppt/slideMasters/_rels/slideMaster9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99.xml"/><Relationship Id="rId12" Type="http://schemas.openxmlformats.org/officeDocument/2006/relationships/theme" Target="../theme/theme9.xml"/><Relationship Id="rId13" Type="http://schemas.openxmlformats.org/officeDocument/2006/relationships/image" Target="../media/image2.png"/><Relationship Id="rId1" Type="http://schemas.openxmlformats.org/officeDocument/2006/relationships/slideLayout" Target="../slideLayouts/slideLayout89.xml"/><Relationship Id="rId2" Type="http://schemas.openxmlformats.org/officeDocument/2006/relationships/slideLayout" Target="../slideLayouts/slideLayout90.xml"/><Relationship Id="rId3" Type="http://schemas.openxmlformats.org/officeDocument/2006/relationships/slideLayout" Target="../slideLayouts/slideLayout91.xml"/><Relationship Id="rId4" Type="http://schemas.openxmlformats.org/officeDocument/2006/relationships/slideLayout" Target="../slideLayouts/slideLayout92.xml"/><Relationship Id="rId5" Type="http://schemas.openxmlformats.org/officeDocument/2006/relationships/slideLayout" Target="../slideLayouts/slideLayout93.xml"/><Relationship Id="rId6" Type="http://schemas.openxmlformats.org/officeDocument/2006/relationships/slideLayout" Target="../slideLayouts/slideLayout94.xml"/><Relationship Id="rId7" Type="http://schemas.openxmlformats.org/officeDocument/2006/relationships/slideLayout" Target="../slideLayouts/slideLayout95.xml"/><Relationship Id="rId8" Type="http://schemas.openxmlformats.org/officeDocument/2006/relationships/slideLayout" Target="../slideLayouts/slideLayout96.xml"/><Relationship Id="rId9" Type="http://schemas.openxmlformats.org/officeDocument/2006/relationships/slideLayout" Target="../slideLayouts/slideLayout97.xml"/><Relationship Id="rId10" Type="http://schemas.openxmlformats.org/officeDocument/2006/relationships/slideLayout" Target="../slideLayouts/slideLayout98.xml"/></Relationships>
</file>

<file path=ppt/slideMasters/_rels/slideMaster10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0.xml"/><Relationship Id="rId12" Type="http://schemas.openxmlformats.org/officeDocument/2006/relationships/theme" Target="../theme/theme10.xml"/><Relationship Id="rId13" Type="http://schemas.openxmlformats.org/officeDocument/2006/relationships/image" Target="../media/image2.png"/><Relationship Id="rId1" Type="http://schemas.openxmlformats.org/officeDocument/2006/relationships/slideLayout" Target="../slideLayouts/slideLayout100.xml"/><Relationship Id="rId2" Type="http://schemas.openxmlformats.org/officeDocument/2006/relationships/slideLayout" Target="../slideLayouts/slideLayout101.xml"/><Relationship Id="rId3" Type="http://schemas.openxmlformats.org/officeDocument/2006/relationships/slideLayout" Target="../slideLayouts/slideLayout102.xml"/><Relationship Id="rId4" Type="http://schemas.openxmlformats.org/officeDocument/2006/relationships/slideLayout" Target="../slideLayouts/slideLayout103.xml"/><Relationship Id="rId5" Type="http://schemas.openxmlformats.org/officeDocument/2006/relationships/slideLayout" Target="../slideLayouts/slideLayout104.xml"/><Relationship Id="rId6" Type="http://schemas.openxmlformats.org/officeDocument/2006/relationships/slideLayout" Target="../slideLayouts/slideLayout105.xml"/><Relationship Id="rId7" Type="http://schemas.openxmlformats.org/officeDocument/2006/relationships/slideLayout" Target="../slideLayouts/slideLayout106.xml"/><Relationship Id="rId8" Type="http://schemas.openxmlformats.org/officeDocument/2006/relationships/slideLayout" Target="../slideLayouts/slideLayout107.xml"/><Relationship Id="rId9" Type="http://schemas.openxmlformats.org/officeDocument/2006/relationships/slideLayout" Target="../slideLayouts/slideLayout108.xml"/><Relationship Id="rId10" Type="http://schemas.openxmlformats.org/officeDocument/2006/relationships/slideLayout" Target="../slideLayouts/slideLayout109.xml"/></Relationships>
</file>

<file path=ppt/slideMasters/_rels/slideMaster1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21.xml"/><Relationship Id="rId12" Type="http://schemas.openxmlformats.org/officeDocument/2006/relationships/theme" Target="../theme/theme11.xml"/><Relationship Id="rId13" Type="http://schemas.openxmlformats.org/officeDocument/2006/relationships/image" Target="../media/image2.png"/><Relationship Id="rId1" Type="http://schemas.openxmlformats.org/officeDocument/2006/relationships/slideLayout" Target="../slideLayouts/slideLayout111.xml"/><Relationship Id="rId2" Type="http://schemas.openxmlformats.org/officeDocument/2006/relationships/slideLayout" Target="../slideLayouts/slideLayout112.xml"/><Relationship Id="rId3" Type="http://schemas.openxmlformats.org/officeDocument/2006/relationships/slideLayout" Target="../slideLayouts/slideLayout113.xml"/><Relationship Id="rId4" Type="http://schemas.openxmlformats.org/officeDocument/2006/relationships/slideLayout" Target="../slideLayouts/slideLayout114.xml"/><Relationship Id="rId5" Type="http://schemas.openxmlformats.org/officeDocument/2006/relationships/slideLayout" Target="../slideLayouts/slideLayout115.xml"/><Relationship Id="rId6" Type="http://schemas.openxmlformats.org/officeDocument/2006/relationships/slideLayout" Target="../slideLayouts/slideLayout116.xml"/><Relationship Id="rId7" Type="http://schemas.openxmlformats.org/officeDocument/2006/relationships/slideLayout" Target="../slideLayouts/slideLayout117.xml"/><Relationship Id="rId8" Type="http://schemas.openxmlformats.org/officeDocument/2006/relationships/slideLayout" Target="../slideLayouts/slideLayout118.xml"/><Relationship Id="rId9" Type="http://schemas.openxmlformats.org/officeDocument/2006/relationships/slideLayout" Target="../slideLayouts/slideLayout119.xml"/><Relationship Id="rId10" Type="http://schemas.openxmlformats.org/officeDocument/2006/relationships/slideLayout" Target="../slideLayouts/slideLayout120.xml"/></Relationships>
</file>

<file path=ppt/slideMasters/_rels/slideMaster1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32.xml"/><Relationship Id="rId12" Type="http://schemas.openxmlformats.org/officeDocument/2006/relationships/theme" Target="../theme/theme12.xml"/><Relationship Id="rId13" Type="http://schemas.openxmlformats.org/officeDocument/2006/relationships/image" Target="../media/image2.png"/><Relationship Id="rId1" Type="http://schemas.openxmlformats.org/officeDocument/2006/relationships/slideLayout" Target="../slideLayouts/slideLayout122.xml"/><Relationship Id="rId2" Type="http://schemas.openxmlformats.org/officeDocument/2006/relationships/slideLayout" Target="../slideLayouts/slideLayout123.xml"/><Relationship Id="rId3" Type="http://schemas.openxmlformats.org/officeDocument/2006/relationships/slideLayout" Target="../slideLayouts/slideLayout124.xml"/><Relationship Id="rId4" Type="http://schemas.openxmlformats.org/officeDocument/2006/relationships/slideLayout" Target="../slideLayouts/slideLayout125.xml"/><Relationship Id="rId5" Type="http://schemas.openxmlformats.org/officeDocument/2006/relationships/slideLayout" Target="../slideLayouts/slideLayout126.xml"/><Relationship Id="rId6" Type="http://schemas.openxmlformats.org/officeDocument/2006/relationships/slideLayout" Target="../slideLayouts/slideLayout127.xml"/><Relationship Id="rId7" Type="http://schemas.openxmlformats.org/officeDocument/2006/relationships/slideLayout" Target="../slideLayouts/slideLayout128.xml"/><Relationship Id="rId8" Type="http://schemas.openxmlformats.org/officeDocument/2006/relationships/slideLayout" Target="../slideLayouts/slideLayout129.xml"/><Relationship Id="rId9" Type="http://schemas.openxmlformats.org/officeDocument/2006/relationships/slideLayout" Target="../slideLayouts/slideLayout130.xml"/><Relationship Id="rId10" Type="http://schemas.openxmlformats.org/officeDocument/2006/relationships/slideLayout" Target="../slideLayouts/slideLayout1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53641" y="964406"/>
            <a:ext cx="7947422" cy="1753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35717" tIns="35717" rIns="35717" bIns="35717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Helvetica Neue Light" charset="0"/>
              </a:rPr>
              <a:t>Click to edit Master title style</a:t>
            </a:r>
            <a:endParaRPr lang="en-US" dirty="0">
              <a:sym typeface="Helvetica Neue Light" charset="0"/>
            </a:endParaRP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53641" y="2718273"/>
            <a:ext cx="7947422" cy="28181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35717" tIns="35717" rIns="35717" bIns="3571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Helvetica Neue Light" charset="0"/>
              </a:rPr>
              <a:t>Click to edit Master text styles</a:t>
            </a:r>
          </a:p>
          <a:p>
            <a:pPr lvl="1"/>
            <a:r>
              <a:rPr lang="en-US" smtClean="0">
                <a:sym typeface="Helvetica Neue Light" charset="0"/>
              </a:rPr>
              <a:t>Second level</a:t>
            </a:r>
          </a:p>
          <a:p>
            <a:pPr lvl="2"/>
            <a:r>
              <a:rPr lang="en-US" smtClean="0">
                <a:sym typeface="Helvetica Neue Light" charset="0"/>
              </a:rPr>
              <a:t>Third level</a:t>
            </a:r>
          </a:p>
          <a:p>
            <a:pPr lvl="3"/>
            <a:r>
              <a:rPr lang="en-US" smtClean="0">
                <a:sym typeface="Helvetica Neue Light" charset="0"/>
              </a:rPr>
              <a:t>Fourth level</a:t>
            </a:r>
          </a:p>
          <a:p>
            <a:pPr lvl="4"/>
            <a:r>
              <a:rPr lang="en-US" smtClean="0">
                <a:sym typeface="Helvetica Neue Light" charset="0"/>
              </a:rPr>
              <a:t>Fifth level</a:t>
            </a:r>
            <a:endParaRPr lang="en-US" dirty="0">
              <a:sym typeface="Helvetica Neue Light" charset="0"/>
            </a:endParaRPr>
          </a:p>
        </p:txBody>
      </p:sp>
      <p:pic>
        <p:nvPicPr>
          <p:cNvPr id="2" name="Picture 1" descr="verilan_logo_hori.png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9773" y="6142667"/>
            <a:ext cx="1644031" cy="605273"/>
          </a:xfrm>
          <a:prstGeom prst="rect">
            <a:avLst/>
          </a:prstGeom>
        </p:spPr>
      </p:pic>
    </p:spTree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xmlns:p14="http://schemas.microsoft.com/office/powerpoint/2010/main"/>
  <p:txStyles>
    <p:titleStyle>
      <a:lvl1pPr algn="l" rtl="0" eaLnBrk="1" fontAlgn="base" hangingPunct="1">
        <a:spcBef>
          <a:spcPct val="0"/>
        </a:spcBef>
        <a:spcAft>
          <a:spcPct val="0"/>
        </a:spcAft>
        <a:defRPr sz="5100">
          <a:solidFill>
            <a:srgbClr val="114284"/>
          </a:solidFill>
          <a:effectLst/>
          <a:latin typeface="+mj-lt"/>
          <a:ea typeface="+mj-ea"/>
          <a:cs typeface="+mj-cs"/>
          <a:sym typeface="Helvetica Neue Light" charset="0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5pPr>
      <a:lvl6pPr marL="321457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6pPr>
      <a:lvl7pPr marL="642915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7pPr>
      <a:lvl8pPr marL="964372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8pPr>
      <a:lvl9pPr marL="1285829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9pPr>
    </p:titleStyle>
    <p:bodyStyle>
      <a:lvl1pPr algn="l" rtl="0" eaLnBrk="1" fontAlgn="base" hangingPunct="1">
        <a:spcBef>
          <a:spcPts val="844"/>
        </a:spcBef>
        <a:spcAft>
          <a:spcPct val="0"/>
        </a:spcAft>
        <a:defRPr sz="3000">
          <a:solidFill>
            <a:schemeClr val="accent4">
              <a:lumMod val="25000"/>
            </a:schemeClr>
          </a:solidFill>
          <a:effectLst/>
          <a:latin typeface="+mn-lt"/>
          <a:ea typeface="+mn-ea"/>
          <a:cs typeface="+mn-cs"/>
          <a:sym typeface="Helvetica Neue Light" charset="0"/>
        </a:defRPr>
      </a:lvl1pPr>
      <a:lvl2pPr algn="l" rtl="0" eaLnBrk="1" fontAlgn="base" hangingPunct="1">
        <a:spcBef>
          <a:spcPts val="844"/>
        </a:spcBef>
        <a:spcAft>
          <a:spcPct val="0"/>
        </a:spcAft>
        <a:defRPr sz="3000">
          <a:solidFill>
            <a:schemeClr val="accent4">
              <a:lumMod val="25000"/>
            </a:schemeClr>
          </a:solidFill>
          <a:effectLst/>
          <a:latin typeface="+mn-lt"/>
          <a:ea typeface="+mn-ea"/>
          <a:cs typeface="+mn-cs"/>
          <a:sym typeface="Helvetica Neue Light" charset="0"/>
        </a:defRPr>
      </a:lvl2pPr>
      <a:lvl3pPr algn="l" rtl="0" eaLnBrk="1" fontAlgn="base" hangingPunct="1">
        <a:spcBef>
          <a:spcPts val="844"/>
        </a:spcBef>
        <a:spcAft>
          <a:spcPct val="0"/>
        </a:spcAft>
        <a:defRPr sz="3000">
          <a:solidFill>
            <a:schemeClr val="accent4">
              <a:lumMod val="25000"/>
            </a:schemeClr>
          </a:solidFill>
          <a:effectLst/>
          <a:latin typeface="+mn-lt"/>
          <a:ea typeface="+mn-ea"/>
          <a:cs typeface="+mn-cs"/>
          <a:sym typeface="Helvetica Neue Light" charset="0"/>
        </a:defRPr>
      </a:lvl3pPr>
      <a:lvl4pPr algn="l" rtl="0" eaLnBrk="1" fontAlgn="base" hangingPunct="1">
        <a:spcBef>
          <a:spcPts val="844"/>
        </a:spcBef>
        <a:spcAft>
          <a:spcPct val="0"/>
        </a:spcAft>
        <a:defRPr sz="3000">
          <a:solidFill>
            <a:schemeClr val="accent4">
              <a:lumMod val="25000"/>
            </a:schemeClr>
          </a:solidFill>
          <a:effectLst/>
          <a:latin typeface="+mn-lt"/>
          <a:ea typeface="+mn-ea"/>
          <a:cs typeface="+mn-cs"/>
          <a:sym typeface="Helvetica Neue Light" charset="0"/>
        </a:defRPr>
      </a:lvl4pPr>
      <a:lvl5pPr algn="l" rtl="0" eaLnBrk="1" fontAlgn="base" hangingPunct="1">
        <a:spcBef>
          <a:spcPts val="844"/>
        </a:spcBef>
        <a:spcAft>
          <a:spcPct val="0"/>
        </a:spcAft>
        <a:defRPr sz="3000">
          <a:solidFill>
            <a:schemeClr val="accent4">
              <a:lumMod val="25000"/>
            </a:schemeClr>
          </a:solidFill>
          <a:effectLst/>
          <a:latin typeface="+mn-lt"/>
          <a:ea typeface="+mn-ea"/>
          <a:cs typeface="+mn-cs"/>
          <a:sym typeface="Helvetica Neue Light" charset="0"/>
        </a:defRPr>
      </a:lvl5pPr>
      <a:lvl6pPr marL="321457" algn="l" rtl="0" eaLnBrk="1" fontAlgn="base" hangingPunct="1">
        <a:spcBef>
          <a:spcPts val="844"/>
        </a:spcBef>
        <a:spcAft>
          <a:spcPct val="0"/>
        </a:spcAft>
        <a:defRPr sz="30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6pPr>
      <a:lvl7pPr marL="642915" algn="l" rtl="0" eaLnBrk="1" fontAlgn="base" hangingPunct="1">
        <a:spcBef>
          <a:spcPts val="844"/>
        </a:spcBef>
        <a:spcAft>
          <a:spcPct val="0"/>
        </a:spcAft>
        <a:defRPr sz="30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7pPr>
      <a:lvl8pPr marL="964372" algn="l" rtl="0" eaLnBrk="1" fontAlgn="base" hangingPunct="1">
        <a:spcBef>
          <a:spcPts val="844"/>
        </a:spcBef>
        <a:spcAft>
          <a:spcPct val="0"/>
        </a:spcAft>
        <a:defRPr sz="30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8pPr>
      <a:lvl9pPr marL="1285829" algn="l" rtl="0" eaLnBrk="1" fontAlgn="base" hangingPunct="1">
        <a:spcBef>
          <a:spcPts val="844"/>
        </a:spcBef>
        <a:spcAft>
          <a:spcPct val="0"/>
        </a:spcAft>
        <a:defRPr sz="30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9pPr>
    </p:bodyStyle>
    <p:otherStyle>
      <a:defPPr>
        <a:defRPr lang="en-US"/>
      </a:defPPr>
      <a:lvl1pPr marL="0" algn="l" defTabSz="321457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1457" algn="l" defTabSz="321457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42915" algn="l" defTabSz="321457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64372" algn="l" defTabSz="321457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85829" algn="l" defTabSz="321457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07287" algn="l" defTabSz="321457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28744" algn="l" defTabSz="321457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50201" algn="l" defTabSz="321457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571659" algn="l" defTabSz="321457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53641" y="178594"/>
            <a:ext cx="8036719" cy="1714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35715" tIns="35715" rIns="35715" bIns="3571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Helvetica Neue Light" charset="0"/>
              </a:rPr>
              <a:t>Click to edit Master title style</a:t>
            </a:r>
            <a:endParaRPr lang="en-US">
              <a:sym typeface="Helvetica Neue Light" charset="0"/>
            </a:endParaRPr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53641" y="1946673"/>
            <a:ext cx="8036719" cy="40183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35715" tIns="35715" rIns="35715" bIns="3571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Helvetica Neue Light" charset="0"/>
              </a:rPr>
              <a:t>Click to edit Master text styles</a:t>
            </a:r>
          </a:p>
          <a:p>
            <a:pPr lvl="1"/>
            <a:r>
              <a:rPr lang="en-US" smtClean="0">
                <a:sym typeface="Helvetica Neue Light" charset="0"/>
              </a:rPr>
              <a:t>Second level</a:t>
            </a:r>
          </a:p>
          <a:p>
            <a:pPr lvl="2"/>
            <a:r>
              <a:rPr lang="en-US" smtClean="0">
                <a:sym typeface="Helvetica Neue Light" charset="0"/>
              </a:rPr>
              <a:t>Third level</a:t>
            </a:r>
          </a:p>
          <a:p>
            <a:pPr lvl="3"/>
            <a:r>
              <a:rPr lang="en-US" smtClean="0">
                <a:sym typeface="Helvetica Neue Light" charset="0"/>
              </a:rPr>
              <a:t>Fourth level</a:t>
            </a:r>
          </a:p>
          <a:p>
            <a:pPr lvl="4"/>
            <a:r>
              <a:rPr lang="en-US" smtClean="0">
                <a:sym typeface="Helvetica Neue Light" charset="0"/>
              </a:rPr>
              <a:t>Fifth level</a:t>
            </a:r>
            <a:endParaRPr lang="en-US">
              <a:sym typeface="Helvetica Neue Light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6473" y="6202784"/>
            <a:ext cx="1451074" cy="464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dk2" tx1="lt1" bg2="dk1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xmlns:p14="http://schemas.microsoft.com/office/powerpoint/2010/main"/>
  <p:txStyles>
    <p:titleStyle>
      <a:lvl1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  <a:sym typeface="Helvetica Neue Light" charset="0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5pPr>
      <a:lvl6pPr marL="321440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6pPr>
      <a:lvl7pPr marL="642882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7pPr>
      <a:lvl8pPr marL="964323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8pPr>
      <a:lvl9pPr marL="1285763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9pPr>
    </p:titleStyle>
    <p:bodyStyle>
      <a:lvl1pPr marL="285725" indent="-285725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1pPr>
      <a:lvl2pPr marL="562521" indent="-285725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2pPr>
      <a:lvl3pPr marL="875033" indent="-285725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3pPr>
      <a:lvl4pPr marL="1187545" indent="-285725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4pPr>
      <a:lvl5pPr marL="1500058" indent="-285725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5pPr>
      <a:lvl6pPr marL="1821498" indent="-285725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6pPr>
      <a:lvl7pPr marL="2142939" indent="-285725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7pPr>
      <a:lvl8pPr marL="2464380" indent="-285725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8pPr>
      <a:lvl9pPr marL="2785821" indent="-285725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9pPr>
    </p:bodyStyle>
    <p:otherStyle>
      <a:defPPr>
        <a:defRPr lang="en-US"/>
      </a:defPPr>
      <a:lvl1pPr marL="0" algn="l" defTabSz="32144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1440" algn="l" defTabSz="32144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42882" algn="l" defTabSz="32144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64323" algn="l" defTabSz="32144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85763" algn="l" defTabSz="32144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07205" algn="l" defTabSz="32144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28645" algn="l" defTabSz="32144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50086" algn="l" defTabSz="32144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571527" algn="l" defTabSz="32144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53641" y="2571750"/>
            <a:ext cx="8036719" cy="1714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35713" tIns="35713" rIns="35713" bIns="35713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Helvetica Neue Light" charset="0"/>
              </a:rPr>
              <a:t>Click to edit Master title style</a:t>
            </a:r>
            <a:endParaRPr lang="en-US">
              <a:sym typeface="Helvetica Neue Light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6473" y="6202784"/>
            <a:ext cx="1451074" cy="464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dk2" tx1="lt1" bg2="dk1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xmlns:p14="http://schemas.microsoft.com/office/powerpoint/2010/main"/>
  <p:txStyles>
    <p:titleStyle>
      <a:lvl1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  <a:sym typeface="Helvetica Neue Light" charset="0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5pPr>
      <a:lvl6pPr marL="321424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6pPr>
      <a:lvl7pPr marL="642849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7pPr>
      <a:lvl8pPr marL="964274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8pPr>
      <a:lvl9pPr marL="1285697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9pPr>
    </p:titleStyle>
    <p:bodyStyle>
      <a:lvl1pPr algn="l" rtl="0" eaLnBrk="1" fontAlgn="base" hangingPunct="1">
        <a:spcBef>
          <a:spcPts val="1687"/>
        </a:spcBef>
        <a:spcAft>
          <a:spcPct val="0"/>
        </a:spcAft>
        <a:defRPr sz="30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1pPr>
      <a:lvl2pPr algn="l" rtl="0" eaLnBrk="1" fontAlgn="base" hangingPunct="1">
        <a:spcBef>
          <a:spcPts val="1687"/>
        </a:spcBef>
        <a:spcAft>
          <a:spcPct val="0"/>
        </a:spcAft>
        <a:defRPr sz="30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2pPr>
      <a:lvl3pPr algn="l" rtl="0" eaLnBrk="1" fontAlgn="base" hangingPunct="1">
        <a:spcBef>
          <a:spcPts val="1687"/>
        </a:spcBef>
        <a:spcAft>
          <a:spcPct val="0"/>
        </a:spcAft>
        <a:defRPr sz="30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3pPr>
      <a:lvl4pPr algn="l" rtl="0" eaLnBrk="1" fontAlgn="base" hangingPunct="1">
        <a:spcBef>
          <a:spcPts val="1687"/>
        </a:spcBef>
        <a:spcAft>
          <a:spcPct val="0"/>
        </a:spcAft>
        <a:defRPr sz="30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4pPr>
      <a:lvl5pPr algn="l" rtl="0" eaLnBrk="1" fontAlgn="base" hangingPunct="1">
        <a:spcBef>
          <a:spcPts val="1687"/>
        </a:spcBef>
        <a:spcAft>
          <a:spcPct val="0"/>
        </a:spcAft>
        <a:defRPr sz="30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5pPr>
      <a:lvl6pPr marL="321424" algn="l" rtl="0" eaLnBrk="1" fontAlgn="base" hangingPunct="1">
        <a:spcBef>
          <a:spcPts val="1687"/>
        </a:spcBef>
        <a:spcAft>
          <a:spcPct val="0"/>
        </a:spcAft>
        <a:defRPr sz="30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6pPr>
      <a:lvl7pPr marL="642849" algn="l" rtl="0" eaLnBrk="1" fontAlgn="base" hangingPunct="1">
        <a:spcBef>
          <a:spcPts val="1687"/>
        </a:spcBef>
        <a:spcAft>
          <a:spcPct val="0"/>
        </a:spcAft>
        <a:defRPr sz="30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7pPr>
      <a:lvl8pPr marL="964274" algn="l" rtl="0" eaLnBrk="1" fontAlgn="base" hangingPunct="1">
        <a:spcBef>
          <a:spcPts val="1687"/>
        </a:spcBef>
        <a:spcAft>
          <a:spcPct val="0"/>
        </a:spcAft>
        <a:defRPr sz="30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8pPr>
      <a:lvl9pPr marL="1285697" algn="l" rtl="0" eaLnBrk="1" fontAlgn="base" hangingPunct="1">
        <a:spcBef>
          <a:spcPts val="1687"/>
        </a:spcBef>
        <a:spcAft>
          <a:spcPct val="0"/>
        </a:spcAft>
        <a:defRPr sz="30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9pPr>
    </p:bodyStyle>
    <p:otherStyle>
      <a:defPPr>
        <a:defRPr lang="en-US"/>
      </a:defPPr>
      <a:lvl1pPr marL="0" algn="l" defTabSz="32142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1424" algn="l" defTabSz="32142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42849" algn="l" defTabSz="32142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64274" algn="l" defTabSz="32142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85697" algn="l" defTabSz="32142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07123" algn="l" defTabSz="32142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28546" algn="l" defTabSz="32142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49971" algn="l" defTabSz="32142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571396" algn="l" defTabSz="32142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53641" y="178594"/>
            <a:ext cx="8036719" cy="1714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35711" tIns="35711" rIns="35711" bIns="35711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Helvetica Neue Light" charset="0"/>
              </a:rPr>
              <a:t>Click to edit Master title style</a:t>
            </a:r>
            <a:endParaRPr lang="en-US">
              <a:sym typeface="Helvetica Neue Light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6473" y="6202784"/>
            <a:ext cx="1451074" cy="464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dk2" tx1="lt1" bg2="dk1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xmlns:p14="http://schemas.microsoft.com/office/powerpoint/2010/main"/>
  <p:txStyles>
    <p:titleStyle>
      <a:lvl1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  <a:sym typeface="Helvetica Neue Light" charset="0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5pPr>
      <a:lvl6pPr marL="321407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6pPr>
      <a:lvl7pPr marL="642816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7pPr>
      <a:lvl8pPr marL="964224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8pPr>
      <a:lvl9pPr marL="1285631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9pPr>
    </p:titleStyle>
    <p:bodyStyle>
      <a:lvl1pPr marL="285696" indent="-285696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1pPr>
      <a:lvl2pPr marL="598176" indent="-285696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2pPr>
      <a:lvl3pPr marL="910655" indent="-285696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3pPr>
      <a:lvl4pPr marL="1223137" indent="-285696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4pPr>
      <a:lvl5pPr marL="1535618" indent="-285696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5pPr>
      <a:lvl6pPr marL="1857024" indent="-285696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6pPr>
      <a:lvl7pPr marL="2178432" indent="-285696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7pPr>
      <a:lvl8pPr marL="2499840" indent="-285696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8pPr>
      <a:lvl9pPr marL="2821249" indent="-285696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9pPr>
    </p:bodyStyle>
    <p:otherStyle>
      <a:defPPr>
        <a:defRPr lang="en-US"/>
      </a:defPPr>
      <a:lvl1pPr marL="0" algn="l" defTabSz="321407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1407" algn="l" defTabSz="321407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42816" algn="l" defTabSz="321407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64224" algn="l" defTabSz="321407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85631" algn="l" defTabSz="321407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07041" algn="l" defTabSz="321407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28447" algn="l" defTabSz="321407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49856" algn="l" defTabSz="321407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571264" algn="l" defTabSz="321407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53641" y="4786313"/>
            <a:ext cx="8036719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35709" tIns="35709" rIns="35709" bIns="35709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Helvetica Neue Light" charset="0"/>
              </a:rPr>
              <a:t>Click to edit Master title style</a:t>
            </a:r>
            <a:endParaRPr lang="en-US">
              <a:sym typeface="Helvetica Neue Light" charset="0"/>
            </a:endParaRPr>
          </a:p>
        </p:txBody>
      </p:sp>
      <p:sp>
        <p:nvSpPr>
          <p:cNvPr id="5122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53641" y="5634633"/>
            <a:ext cx="8036719" cy="1098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35709" tIns="35709" rIns="35709" bIns="3570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Helvetica Neue Light" charset="0"/>
              </a:rPr>
              <a:t>Click to edit Master text styles</a:t>
            </a:r>
          </a:p>
          <a:p>
            <a:pPr lvl="1"/>
            <a:r>
              <a:rPr lang="en-US" smtClean="0">
                <a:sym typeface="Helvetica Neue Light" charset="0"/>
              </a:rPr>
              <a:t>Second level</a:t>
            </a:r>
          </a:p>
          <a:p>
            <a:pPr lvl="2"/>
            <a:r>
              <a:rPr lang="en-US" smtClean="0">
                <a:sym typeface="Helvetica Neue Light" charset="0"/>
              </a:rPr>
              <a:t>Third level</a:t>
            </a:r>
          </a:p>
          <a:p>
            <a:pPr lvl="3"/>
            <a:r>
              <a:rPr lang="en-US" smtClean="0">
                <a:sym typeface="Helvetica Neue Light" charset="0"/>
              </a:rPr>
              <a:t>Fourth level</a:t>
            </a:r>
          </a:p>
          <a:p>
            <a:pPr lvl="4"/>
            <a:r>
              <a:rPr lang="en-US" smtClean="0">
                <a:sym typeface="Helvetica Neue Light" charset="0"/>
              </a:rPr>
              <a:t>Fifth level</a:t>
            </a:r>
            <a:endParaRPr lang="en-US">
              <a:sym typeface="Helvetica Neue Light" charset="0"/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6473" y="6202784"/>
            <a:ext cx="1451074" cy="464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dk2" tx1="lt1" bg2="dk1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ransition xmlns:p14="http://schemas.microsoft.com/office/powerpoint/2010/main"/>
  <p:txStyles>
    <p:titleStyle>
      <a:lvl1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  <a:sym typeface="Helvetica Neue Light" charset="0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5pPr>
      <a:lvl6pPr marL="321391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6pPr>
      <a:lvl7pPr marL="642783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7pPr>
      <a:lvl8pPr marL="964174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8pPr>
      <a:lvl9pPr marL="1285565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9pPr>
    </p:titleStyle>
    <p:bodyStyle>
      <a:lvl1pPr algn="l" rtl="0" eaLnBrk="1" fontAlgn="base" hangingPunct="1">
        <a:spcBef>
          <a:spcPct val="0"/>
        </a:spcBef>
        <a:spcAft>
          <a:spcPct val="0"/>
        </a:spcAft>
        <a:defRPr sz="30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0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0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0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0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5pPr>
      <a:lvl6pPr marL="321391" algn="l" rtl="0" eaLnBrk="1" fontAlgn="base" hangingPunct="1">
        <a:spcBef>
          <a:spcPct val="0"/>
        </a:spcBef>
        <a:spcAft>
          <a:spcPct val="0"/>
        </a:spcAft>
        <a:defRPr sz="30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6pPr>
      <a:lvl7pPr marL="642783" algn="l" rtl="0" eaLnBrk="1" fontAlgn="base" hangingPunct="1">
        <a:spcBef>
          <a:spcPct val="0"/>
        </a:spcBef>
        <a:spcAft>
          <a:spcPct val="0"/>
        </a:spcAft>
        <a:defRPr sz="30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7pPr>
      <a:lvl8pPr marL="964174" algn="l" rtl="0" eaLnBrk="1" fontAlgn="base" hangingPunct="1">
        <a:spcBef>
          <a:spcPct val="0"/>
        </a:spcBef>
        <a:spcAft>
          <a:spcPct val="0"/>
        </a:spcAft>
        <a:defRPr sz="30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8pPr>
      <a:lvl9pPr marL="1285565" algn="l" rtl="0" eaLnBrk="1" fontAlgn="base" hangingPunct="1">
        <a:spcBef>
          <a:spcPct val="0"/>
        </a:spcBef>
        <a:spcAft>
          <a:spcPct val="0"/>
        </a:spcAft>
        <a:defRPr sz="30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9pPr>
    </p:bodyStyle>
    <p:otherStyle>
      <a:defPPr>
        <a:defRPr lang="en-US"/>
      </a:defPPr>
      <a:lvl1pPr marL="0" algn="l" defTabSz="32139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1391" algn="l" defTabSz="32139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42783" algn="l" defTabSz="32139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64174" algn="l" defTabSz="32139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85565" algn="l" defTabSz="32139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06959" algn="l" defTabSz="32139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28348" algn="l" defTabSz="32139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49741" algn="l" defTabSz="32139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571133" algn="l" defTabSz="32139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53641" y="178594"/>
            <a:ext cx="8036719" cy="1714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35707" tIns="35707" rIns="35707" bIns="3570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Helvetica Neue Light" charset="0"/>
              </a:rPr>
              <a:t>Click to edit Master title style</a:t>
            </a:r>
            <a:endParaRPr lang="en-US">
              <a:sym typeface="Helvetica Neue Light" charset="0"/>
            </a:endParaRPr>
          </a:p>
        </p:txBody>
      </p:sp>
      <p:sp>
        <p:nvSpPr>
          <p:cNvPr id="614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53646" y="1946677"/>
            <a:ext cx="3616523" cy="40183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35707" tIns="35707" rIns="35707" bIns="3570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Helvetica Neue Light" charset="0"/>
              </a:rPr>
              <a:t>Click to edit Master text styles</a:t>
            </a:r>
          </a:p>
          <a:p>
            <a:pPr lvl="1"/>
            <a:r>
              <a:rPr lang="en-US" smtClean="0">
                <a:sym typeface="Helvetica Neue Light" charset="0"/>
              </a:rPr>
              <a:t>Second level</a:t>
            </a:r>
          </a:p>
          <a:p>
            <a:pPr lvl="2"/>
            <a:r>
              <a:rPr lang="en-US" smtClean="0">
                <a:sym typeface="Helvetica Neue Light" charset="0"/>
              </a:rPr>
              <a:t>Third level</a:t>
            </a:r>
          </a:p>
          <a:p>
            <a:pPr lvl="3"/>
            <a:r>
              <a:rPr lang="en-US" smtClean="0">
                <a:sym typeface="Helvetica Neue Light" charset="0"/>
              </a:rPr>
              <a:t>Fourth level</a:t>
            </a:r>
          </a:p>
          <a:p>
            <a:pPr lvl="4"/>
            <a:r>
              <a:rPr lang="en-US" smtClean="0">
                <a:sym typeface="Helvetica Neue Light" charset="0"/>
              </a:rPr>
              <a:t>Fifth level</a:t>
            </a:r>
            <a:endParaRPr lang="en-US">
              <a:sym typeface="Helvetica Neue Light" charset="0"/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6473" y="6202784"/>
            <a:ext cx="1451074" cy="464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dk2" tx1="lt1" bg2="dk1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ransition xmlns:p14="http://schemas.microsoft.com/office/powerpoint/2010/main"/>
  <p:txStyles>
    <p:titleStyle>
      <a:lvl1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  <a:sym typeface="Helvetica Neue Light" charset="0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5pPr>
      <a:lvl6pPr marL="321374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6pPr>
      <a:lvl7pPr marL="642750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7pPr>
      <a:lvl8pPr marL="964124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8pPr>
      <a:lvl9pPr marL="1285500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9pPr>
    </p:titleStyle>
    <p:bodyStyle>
      <a:lvl1pPr marL="285667" indent="-285667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1pPr>
      <a:lvl2pPr marL="562405" indent="-285667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2pPr>
      <a:lvl3pPr marL="874853" indent="-285667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3pPr>
      <a:lvl4pPr marL="1187301" indent="-285667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4pPr>
      <a:lvl5pPr marL="1499750" indent="-285667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5pPr>
      <a:lvl6pPr marL="1821125" indent="-285667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6pPr>
      <a:lvl7pPr marL="2142500" indent="-285667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7pPr>
      <a:lvl8pPr marL="2463876" indent="-285667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8pPr>
      <a:lvl9pPr marL="2785253" indent="-285667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9pPr>
    </p:bodyStyle>
    <p:otherStyle>
      <a:defPPr>
        <a:defRPr lang="en-US"/>
      </a:defPPr>
      <a:lvl1pPr marL="0" algn="l" defTabSz="32137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1374" algn="l" defTabSz="32137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42750" algn="l" defTabSz="32137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64124" algn="l" defTabSz="32137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85500" algn="l" defTabSz="32137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06877" algn="l" defTabSz="32137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28250" algn="l" defTabSz="32137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49626" algn="l" defTabSz="32137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571001" algn="l" defTabSz="32137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53641" y="178594"/>
            <a:ext cx="8036719" cy="1714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35705" tIns="35705" rIns="35705" bIns="3570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Helvetica Neue Light" charset="0"/>
              </a:rPr>
              <a:t>Click to edit Master title style</a:t>
            </a:r>
            <a:endParaRPr lang="en-US">
              <a:sym typeface="Helvetica Neue Light" charset="0"/>
            </a:endParaRPr>
          </a:p>
        </p:txBody>
      </p:sp>
      <p:sp>
        <p:nvSpPr>
          <p:cNvPr id="7170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973842" y="1946678"/>
            <a:ext cx="3616523" cy="40183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35705" tIns="35705" rIns="35705" bIns="3570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Helvetica Neue Light" charset="0"/>
              </a:rPr>
              <a:t>Click to edit Master text styles</a:t>
            </a:r>
          </a:p>
          <a:p>
            <a:pPr lvl="1"/>
            <a:r>
              <a:rPr lang="en-US" smtClean="0">
                <a:sym typeface="Helvetica Neue Light" charset="0"/>
              </a:rPr>
              <a:t>Second level</a:t>
            </a:r>
          </a:p>
          <a:p>
            <a:pPr lvl="2"/>
            <a:r>
              <a:rPr lang="en-US" smtClean="0">
                <a:sym typeface="Helvetica Neue Light" charset="0"/>
              </a:rPr>
              <a:t>Third level</a:t>
            </a:r>
          </a:p>
          <a:p>
            <a:pPr lvl="3"/>
            <a:r>
              <a:rPr lang="en-US" smtClean="0">
                <a:sym typeface="Helvetica Neue Light" charset="0"/>
              </a:rPr>
              <a:t>Fourth level</a:t>
            </a:r>
          </a:p>
          <a:p>
            <a:pPr lvl="4"/>
            <a:r>
              <a:rPr lang="en-US" smtClean="0">
                <a:sym typeface="Helvetica Neue Light" charset="0"/>
              </a:rPr>
              <a:t>Fifth level</a:t>
            </a:r>
            <a:endParaRPr lang="en-US">
              <a:sym typeface="Helvetica Neue Light" charset="0"/>
            </a:endParaRP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6473" y="6202784"/>
            <a:ext cx="1451074" cy="464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dk2" tx1="lt1" bg2="dk1" tx2="lt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ransition xmlns:p14="http://schemas.microsoft.com/office/powerpoint/2010/main"/>
  <p:txStyles>
    <p:titleStyle>
      <a:lvl1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  <a:sym typeface="Helvetica Neue Light" charset="0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5pPr>
      <a:lvl6pPr marL="321357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6pPr>
      <a:lvl7pPr marL="642717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7pPr>
      <a:lvl8pPr marL="964075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8pPr>
      <a:lvl9pPr marL="1285434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9pPr>
    </p:titleStyle>
    <p:bodyStyle>
      <a:lvl1pPr marL="285653" indent="-285653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1pPr>
      <a:lvl2pPr marL="562376" indent="-285653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2pPr>
      <a:lvl3pPr marL="874808" indent="-285653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3pPr>
      <a:lvl4pPr marL="1187240" indent="-285653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4pPr>
      <a:lvl5pPr marL="1499673" indent="-285653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5pPr>
      <a:lvl6pPr marL="1821032" indent="-285653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6pPr>
      <a:lvl7pPr marL="2142391" indent="-285653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7pPr>
      <a:lvl8pPr marL="2463750" indent="-285653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8pPr>
      <a:lvl9pPr marL="2785111" indent="-285653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9pPr>
    </p:bodyStyle>
    <p:otherStyle>
      <a:defPPr>
        <a:defRPr lang="en-US"/>
      </a:defPPr>
      <a:lvl1pPr marL="0" algn="l" defTabSz="321357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1357" algn="l" defTabSz="321357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42717" algn="l" defTabSz="321357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64075" algn="l" defTabSz="321357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85434" algn="l" defTabSz="321357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06794" algn="l" defTabSz="321357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28151" algn="l" defTabSz="321357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49511" algn="l" defTabSz="321357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570870" algn="l" defTabSz="321357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53641" y="178594"/>
            <a:ext cx="8036719" cy="1714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35703" tIns="35703" rIns="35703" bIns="35703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Helvetica Neue Light" charset="0"/>
              </a:rPr>
              <a:t>Click to edit Master title style</a:t>
            </a:r>
            <a:endParaRPr lang="en-US">
              <a:sym typeface="Helvetica Neue Light" charset="0"/>
            </a:endParaRPr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53641" y="1946679"/>
            <a:ext cx="8036719" cy="40183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35703" tIns="35703" rIns="35703" bIns="3570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Helvetica Neue Light" charset="0"/>
              </a:rPr>
              <a:t>Click to edit Master text styles</a:t>
            </a:r>
          </a:p>
          <a:p>
            <a:pPr lvl="1"/>
            <a:r>
              <a:rPr lang="en-US" smtClean="0">
                <a:sym typeface="Helvetica Neue Light" charset="0"/>
              </a:rPr>
              <a:t>Second level</a:t>
            </a:r>
          </a:p>
          <a:p>
            <a:pPr lvl="2"/>
            <a:r>
              <a:rPr lang="en-US" smtClean="0">
                <a:sym typeface="Helvetica Neue Light" charset="0"/>
              </a:rPr>
              <a:t>Third level</a:t>
            </a:r>
          </a:p>
          <a:p>
            <a:pPr lvl="3"/>
            <a:r>
              <a:rPr lang="en-US" smtClean="0">
                <a:sym typeface="Helvetica Neue Light" charset="0"/>
              </a:rPr>
              <a:t>Fourth level</a:t>
            </a:r>
          </a:p>
          <a:p>
            <a:pPr lvl="4"/>
            <a:r>
              <a:rPr lang="en-US" smtClean="0">
                <a:sym typeface="Helvetica Neue Light" charset="0"/>
              </a:rPr>
              <a:t>Fifth level</a:t>
            </a:r>
            <a:endParaRPr lang="en-US">
              <a:sym typeface="Helvetica Neue Light" charset="0"/>
            </a:endParaRP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6473" y="6202784"/>
            <a:ext cx="1451074" cy="464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dk2" tx1="lt1" bg2="dk1" tx2="lt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ransition xmlns:p14="http://schemas.microsoft.com/office/powerpoint/2010/main"/>
  <p:txStyles>
    <p:titleStyle>
      <a:lvl1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  <a:sym typeface="Helvetica Neue Light" charset="0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5pPr>
      <a:lvl6pPr marL="321341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6pPr>
      <a:lvl7pPr marL="642684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7pPr>
      <a:lvl8pPr marL="964025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8pPr>
      <a:lvl9pPr marL="1285368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9pPr>
    </p:titleStyle>
    <p:bodyStyle>
      <a:lvl1pPr marL="285639" indent="-285639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1pPr>
      <a:lvl2pPr marL="562347" indent="-285639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2pPr>
      <a:lvl3pPr marL="874763" indent="-285639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3pPr>
      <a:lvl4pPr marL="1187179" indent="-285639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4pPr>
      <a:lvl5pPr marL="1499596" indent="-285639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5pPr>
      <a:lvl6pPr marL="1820939" indent="-285639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6pPr>
      <a:lvl7pPr marL="2142281" indent="-285639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7pPr>
      <a:lvl8pPr marL="2463624" indent="-285639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8pPr>
      <a:lvl9pPr marL="2784969" indent="-285639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9pPr>
    </p:bodyStyle>
    <p:otherStyle>
      <a:defPPr>
        <a:defRPr lang="en-US"/>
      </a:defPPr>
      <a:lvl1pPr marL="0" algn="l" defTabSz="32134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1341" algn="l" defTabSz="32134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42684" algn="l" defTabSz="32134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64025" algn="l" defTabSz="32134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85368" algn="l" defTabSz="32134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06711" algn="l" defTabSz="32134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28052" algn="l" defTabSz="32134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49396" algn="l" defTabSz="32134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570738" algn="l" defTabSz="32134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Rectangle 1"/>
          <p:cNvSpPr>
            <a:spLocks noGrp="1" noChangeArrowheads="1"/>
          </p:cNvSpPr>
          <p:nvPr>
            <p:ph type="body" idx="1"/>
          </p:nvPr>
        </p:nvSpPr>
        <p:spPr bwMode="auto">
          <a:xfrm>
            <a:off x="553641" y="964407"/>
            <a:ext cx="8036719" cy="4929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35701" tIns="35701" rIns="35701" bIns="35701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Helvetica Neue Light" charset="0"/>
              </a:rPr>
              <a:t>Click to edit Master text styles</a:t>
            </a:r>
          </a:p>
          <a:p>
            <a:pPr lvl="1"/>
            <a:r>
              <a:rPr lang="en-US" smtClean="0">
                <a:sym typeface="Helvetica Neue Light" charset="0"/>
              </a:rPr>
              <a:t>Second level</a:t>
            </a:r>
          </a:p>
          <a:p>
            <a:pPr lvl="2"/>
            <a:r>
              <a:rPr lang="en-US" smtClean="0">
                <a:sym typeface="Helvetica Neue Light" charset="0"/>
              </a:rPr>
              <a:t>Third level</a:t>
            </a:r>
          </a:p>
          <a:p>
            <a:pPr lvl="3"/>
            <a:r>
              <a:rPr lang="en-US" smtClean="0">
                <a:sym typeface="Helvetica Neue Light" charset="0"/>
              </a:rPr>
              <a:t>Fourth level</a:t>
            </a:r>
          </a:p>
          <a:p>
            <a:pPr lvl="4"/>
            <a:r>
              <a:rPr lang="en-US" smtClean="0">
                <a:sym typeface="Helvetica Neue Light" charset="0"/>
              </a:rPr>
              <a:t>Fifth level</a:t>
            </a:r>
            <a:endParaRPr lang="en-US">
              <a:sym typeface="Helvetica Neue Light" charset="0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6473" y="6202784"/>
            <a:ext cx="1451074" cy="464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dk2" tx1="lt1" bg2="dk1" tx2="lt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ransition xmlns:p14="http://schemas.microsoft.com/office/powerpoint/2010/main"/>
  <p:txStyles>
    <p:titleStyle>
      <a:lvl1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  <a:sym typeface="Helvetica Neue Light" charset="0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5pPr>
      <a:lvl6pPr marL="321324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6pPr>
      <a:lvl7pPr marL="642651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7pPr>
      <a:lvl8pPr marL="963975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8pPr>
      <a:lvl9pPr marL="1285302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9pPr>
    </p:titleStyle>
    <p:bodyStyle>
      <a:lvl1pPr marL="285625" indent="-285625" algn="l" rtl="0" eaLnBrk="1" fontAlgn="base" hangingPunct="1">
        <a:spcBef>
          <a:spcPts val="2531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1pPr>
      <a:lvl2pPr marL="562318" indent="-285625" algn="l" rtl="0" eaLnBrk="1" fontAlgn="base" hangingPunct="1">
        <a:spcBef>
          <a:spcPts val="2531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2pPr>
      <a:lvl3pPr marL="874718" indent="-285625" algn="l" rtl="0" eaLnBrk="1" fontAlgn="base" hangingPunct="1">
        <a:spcBef>
          <a:spcPts val="2531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3pPr>
      <a:lvl4pPr marL="1187118" indent="-285625" algn="l" rtl="0" eaLnBrk="1" fontAlgn="base" hangingPunct="1">
        <a:spcBef>
          <a:spcPts val="2531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4pPr>
      <a:lvl5pPr marL="1499519" indent="-285625" algn="l" rtl="0" eaLnBrk="1" fontAlgn="base" hangingPunct="1">
        <a:spcBef>
          <a:spcPts val="2531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5pPr>
      <a:lvl6pPr marL="1820845" indent="-285625" algn="l" rtl="0" eaLnBrk="1" fontAlgn="base" hangingPunct="1">
        <a:spcBef>
          <a:spcPts val="2531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6pPr>
      <a:lvl7pPr marL="2142171" indent="-285625" algn="l" rtl="0" eaLnBrk="1" fontAlgn="base" hangingPunct="1">
        <a:spcBef>
          <a:spcPts val="2531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7pPr>
      <a:lvl8pPr marL="2463498" indent="-285625" algn="l" rtl="0" eaLnBrk="1" fontAlgn="base" hangingPunct="1">
        <a:spcBef>
          <a:spcPts val="2531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8pPr>
      <a:lvl9pPr marL="2784827" indent="-285625" algn="l" rtl="0" eaLnBrk="1" fontAlgn="base" hangingPunct="1">
        <a:spcBef>
          <a:spcPts val="2531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9pPr>
    </p:bodyStyle>
    <p:otherStyle>
      <a:defPPr>
        <a:defRPr lang="en-US"/>
      </a:defPPr>
      <a:lvl1pPr marL="0" algn="l" defTabSz="32132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1324" algn="l" defTabSz="32132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42651" algn="l" defTabSz="32132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63975" algn="l" defTabSz="32132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85302" algn="l" defTabSz="32132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06628" algn="l" defTabSz="32132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27954" algn="l" defTabSz="32132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49281" algn="l" defTabSz="32132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570607" algn="l" defTabSz="32132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53650" y="973336"/>
            <a:ext cx="3616523" cy="24645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35699" tIns="35699" rIns="35699" bIns="35699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Helvetica Neue Light" charset="0"/>
              </a:rPr>
              <a:t>Click to edit Master title style</a:t>
            </a:r>
            <a:endParaRPr lang="en-US">
              <a:sym typeface="Helvetica Neue Light" charset="0"/>
            </a:endParaRPr>
          </a:p>
        </p:txBody>
      </p:sp>
      <p:sp>
        <p:nvSpPr>
          <p:cNvPr id="10242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53650" y="3429000"/>
            <a:ext cx="3616523" cy="2116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35699" tIns="35699" rIns="35699" bIns="3569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Helvetica Neue Light" charset="0"/>
              </a:rPr>
              <a:t>Click to edit Master text styles</a:t>
            </a:r>
          </a:p>
          <a:p>
            <a:pPr lvl="1"/>
            <a:r>
              <a:rPr lang="en-US" smtClean="0">
                <a:sym typeface="Helvetica Neue Light" charset="0"/>
              </a:rPr>
              <a:t>Second level</a:t>
            </a:r>
          </a:p>
          <a:p>
            <a:pPr lvl="2"/>
            <a:r>
              <a:rPr lang="en-US" smtClean="0">
                <a:sym typeface="Helvetica Neue Light" charset="0"/>
              </a:rPr>
              <a:t>Third level</a:t>
            </a:r>
          </a:p>
          <a:p>
            <a:pPr lvl="3"/>
            <a:r>
              <a:rPr lang="en-US" smtClean="0">
                <a:sym typeface="Helvetica Neue Light" charset="0"/>
              </a:rPr>
              <a:t>Fourth level</a:t>
            </a:r>
          </a:p>
          <a:p>
            <a:pPr lvl="4"/>
            <a:r>
              <a:rPr lang="en-US" smtClean="0">
                <a:sym typeface="Helvetica Neue Light" charset="0"/>
              </a:rPr>
              <a:t>Fifth level</a:t>
            </a:r>
            <a:endParaRPr lang="en-US">
              <a:sym typeface="Helvetica Neue Light" charset="0"/>
            </a:endParaRPr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6473" y="6202784"/>
            <a:ext cx="1451074" cy="464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dk2" tx1="lt1" bg2="dk1" tx2="lt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 xmlns:p14="http://schemas.microsoft.com/office/powerpoint/2010/main"/>
  <p:txStyles>
    <p:titleStyle>
      <a:lvl1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  <a:sym typeface="Helvetica Neue Light" charset="0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5pPr>
      <a:lvl6pPr marL="321308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6pPr>
      <a:lvl7pPr marL="642618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7pPr>
      <a:lvl8pPr marL="963925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8pPr>
      <a:lvl9pPr marL="1285237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9pPr>
    </p:titleStyle>
    <p:bodyStyle>
      <a:lvl1pPr algn="l" rtl="0" eaLnBrk="1" fontAlgn="base" hangingPunct="1">
        <a:spcBef>
          <a:spcPts val="844"/>
        </a:spcBef>
        <a:spcAft>
          <a:spcPct val="0"/>
        </a:spcAft>
        <a:defRPr sz="30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1pPr>
      <a:lvl2pPr algn="l" rtl="0" eaLnBrk="1" fontAlgn="base" hangingPunct="1">
        <a:spcBef>
          <a:spcPts val="844"/>
        </a:spcBef>
        <a:spcAft>
          <a:spcPct val="0"/>
        </a:spcAft>
        <a:defRPr sz="30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2pPr>
      <a:lvl3pPr algn="l" rtl="0" eaLnBrk="1" fontAlgn="base" hangingPunct="1">
        <a:spcBef>
          <a:spcPts val="844"/>
        </a:spcBef>
        <a:spcAft>
          <a:spcPct val="0"/>
        </a:spcAft>
        <a:defRPr sz="30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3pPr>
      <a:lvl4pPr algn="l" rtl="0" eaLnBrk="1" fontAlgn="base" hangingPunct="1">
        <a:spcBef>
          <a:spcPts val="844"/>
        </a:spcBef>
        <a:spcAft>
          <a:spcPct val="0"/>
        </a:spcAft>
        <a:defRPr sz="30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4pPr>
      <a:lvl5pPr algn="l" rtl="0" eaLnBrk="1" fontAlgn="base" hangingPunct="1">
        <a:spcBef>
          <a:spcPts val="844"/>
        </a:spcBef>
        <a:spcAft>
          <a:spcPct val="0"/>
        </a:spcAft>
        <a:defRPr sz="30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5pPr>
      <a:lvl6pPr marL="321308" algn="l" rtl="0" eaLnBrk="1" fontAlgn="base" hangingPunct="1">
        <a:spcBef>
          <a:spcPts val="844"/>
        </a:spcBef>
        <a:spcAft>
          <a:spcPct val="0"/>
        </a:spcAft>
        <a:defRPr sz="30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6pPr>
      <a:lvl7pPr marL="642618" algn="l" rtl="0" eaLnBrk="1" fontAlgn="base" hangingPunct="1">
        <a:spcBef>
          <a:spcPts val="844"/>
        </a:spcBef>
        <a:spcAft>
          <a:spcPct val="0"/>
        </a:spcAft>
        <a:defRPr sz="30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7pPr>
      <a:lvl8pPr marL="963925" algn="l" rtl="0" eaLnBrk="1" fontAlgn="base" hangingPunct="1">
        <a:spcBef>
          <a:spcPts val="844"/>
        </a:spcBef>
        <a:spcAft>
          <a:spcPct val="0"/>
        </a:spcAft>
        <a:defRPr sz="30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8pPr>
      <a:lvl9pPr marL="1285237" algn="l" rtl="0" eaLnBrk="1" fontAlgn="base" hangingPunct="1">
        <a:spcBef>
          <a:spcPts val="844"/>
        </a:spcBef>
        <a:spcAft>
          <a:spcPct val="0"/>
        </a:spcAft>
        <a:defRPr sz="3000">
          <a:solidFill>
            <a:srgbClr val="62B0FF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  <a:sym typeface="Helvetica Neue Light" charset="0"/>
        </a:defRPr>
      </a:lvl9pPr>
    </p:bodyStyle>
    <p:otherStyle>
      <a:defPPr>
        <a:defRPr lang="en-US"/>
      </a:defPPr>
      <a:lvl1pPr marL="0" algn="l" defTabSz="321308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1308" algn="l" defTabSz="321308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42618" algn="l" defTabSz="321308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63925" algn="l" defTabSz="321308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85237" algn="l" defTabSz="321308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06546" algn="l" defTabSz="321308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27855" algn="l" defTabSz="321308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49166" algn="l" defTabSz="321308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570475" algn="l" defTabSz="321308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53641" y="178594"/>
            <a:ext cx="8036719" cy="1714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35697" tIns="35697" rIns="35697" bIns="3569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Helvetica Neue Light" charset="0"/>
              </a:rPr>
              <a:t>Click to edit Master title style</a:t>
            </a:r>
            <a:endParaRPr lang="en-US">
              <a:sym typeface="Helvetica Neue Light" charset="0"/>
            </a:endParaRPr>
          </a:p>
        </p:txBody>
      </p:sp>
      <p:sp>
        <p:nvSpPr>
          <p:cNvPr id="1126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53651" y="1946682"/>
            <a:ext cx="3616523" cy="40183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35697" tIns="35697" rIns="35697" bIns="3569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Helvetica Neue Light" charset="0"/>
              </a:rPr>
              <a:t>Click to edit Master text styles</a:t>
            </a:r>
          </a:p>
          <a:p>
            <a:pPr lvl="1"/>
            <a:r>
              <a:rPr lang="en-US" smtClean="0">
                <a:sym typeface="Helvetica Neue Light" charset="0"/>
              </a:rPr>
              <a:t>Second level</a:t>
            </a:r>
          </a:p>
          <a:p>
            <a:pPr lvl="2"/>
            <a:r>
              <a:rPr lang="en-US" smtClean="0">
                <a:sym typeface="Helvetica Neue Light" charset="0"/>
              </a:rPr>
              <a:t>Third level</a:t>
            </a:r>
          </a:p>
          <a:p>
            <a:pPr lvl="3"/>
            <a:r>
              <a:rPr lang="en-US" smtClean="0">
                <a:sym typeface="Helvetica Neue Light" charset="0"/>
              </a:rPr>
              <a:t>Fourth level</a:t>
            </a:r>
          </a:p>
          <a:p>
            <a:pPr lvl="4"/>
            <a:r>
              <a:rPr lang="en-US" smtClean="0">
                <a:sym typeface="Helvetica Neue Light" charset="0"/>
              </a:rPr>
              <a:t>Fifth level</a:t>
            </a:r>
            <a:endParaRPr lang="en-US">
              <a:sym typeface="Helvetica Neue Light" charset="0"/>
            </a:endParaRPr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6473" y="6202784"/>
            <a:ext cx="1451074" cy="464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dk2" tx1="lt1" bg2="dk1" tx2="lt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ransition xmlns:p14="http://schemas.microsoft.com/office/powerpoint/2010/main"/>
  <p:txStyles>
    <p:titleStyle>
      <a:lvl1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  <a:sym typeface="Helvetica Neue Light" charset="0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5pPr>
      <a:lvl6pPr marL="321291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6pPr>
      <a:lvl7pPr marL="642585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7pPr>
      <a:lvl8pPr marL="963876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8pPr>
      <a:lvl9pPr marL="1285171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9pPr>
    </p:titleStyle>
    <p:bodyStyle>
      <a:lvl1pPr marL="285596" indent="-285596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1pPr>
      <a:lvl2pPr marL="562260" indent="-285596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2pPr>
      <a:lvl3pPr marL="874628" indent="-285596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3pPr>
      <a:lvl4pPr marL="1186996" indent="-285596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4pPr>
      <a:lvl5pPr marL="1499365" indent="-285596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5pPr>
      <a:lvl6pPr marL="1820658" indent="-285596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6pPr>
      <a:lvl7pPr marL="2141953" indent="-285596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7pPr>
      <a:lvl8pPr marL="2463246" indent="-285596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8pPr>
      <a:lvl9pPr marL="2784542" indent="-285596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9pPr>
    </p:bodyStyle>
    <p:otherStyle>
      <a:defPPr>
        <a:defRPr lang="en-US"/>
      </a:defPPr>
      <a:lvl1pPr marL="0" algn="l" defTabSz="32129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1291" algn="l" defTabSz="32129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42585" algn="l" defTabSz="32129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63876" algn="l" defTabSz="32129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85171" algn="l" defTabSz="32129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06464" algn="l" defTabSz="32129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27756" algn="l" defTabSz="32129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49051" algn="l" defTabSz="32129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570344" algn="l" defTabSz="32129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6473" y="6202784"/>
            <a:ext cx="1451074" cy="464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dk2" tx1="lt1" bg2="dk1" tx2="lt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ransition xmlns:p14="http://schemas.microsoft.com/office/powerpoint/2010/main"/>
  <p:txStyles>
    <p:titleStyle>
      <a:lvl1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  <a:sym typeface="Helvetica Neue Light" charset="0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5pPr>
      <a:lvl6pPr marL="321275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6pPr>
      <a:lvl7pPr marL="642552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7pPr>
      <a:lvl8pPr marL="963826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8pPr>
      <a:lvl9pPr marL="1285105" algn="l" rtl="0" eaLnBrk="1" fontAlgn="base" hangingPunct="1">
        <a:spcBef>
          <a:spcPct val="0"/>
        </a:spcBef>
        <a:spcAft>
          <a:spcPct val="0"/>
        </a:spcAft>
        <a:defRPr sz="51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Helvetica Neue Light" charset="0"/>
          <a:ea typeface="ヒラギノ角ゴ ProN W3" charset="0"/>
          <a:cs typeface="ヒラギノ角ゴ ProN W3" charset="0"/>
          <a:sym typeface="Helvetica Neue Light" charset="0"/>
        </a:defRPr>
      </a:lvl9pPr>
    </p:titleStyle>
    <p:bodyStyle>
      <a:lvl1pPr marL="285582" indent="-285582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1pPr>
      <a:lvl2pPr marL="597930" indent="-285582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2pPr>
      <a:lvl3pPr marL="910281" indent="-285582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3pPr>
      <a:lvl4pPr marL="1222637" indent="-285582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4pPr>
      <a:lvl5pPr marL="1534992" indent="-285582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5pPr>
      <a:lvl6pPr marL="1856264" indent="-285582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6pPr>
      <a:lvl7pPr marL="2177541" indent="-285582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7pPr>
      <a:lvl8pPr marL="2498816" indent="-285582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8pPr>
      <a:lvl9pPr marL="2820093" indent="-285582" algn="l" rtl="0" eaLnBrk="1" fontAlgn="base" hangingPunct="1">
        <a:spcBef>
          <a:spcPts val="1687"/>
        </a:spcBef>
        <a:spcAft>
          <a:spcPct val="0"/>
        </a:spcAft>
        <a:buSzPct val="46000"/>
        <a:buChar char="•"/>
        <a:defRPr sz="25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  <a:sym typeface="Helvetica Neue Light" charset="0"/>
        </a:defRPr>
      </a:lvl9pPr>
    </p:bodyStyle>
    <p:otherStyle>
      <a:defPPr>
        <a:defRPr lang="en-US"/>
      </a:defPPr>
      <a:lvl1pPr marL="0" algn="l" defTabSz="32127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1275" algn="l" defTabSz="32127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42552" algn="l" defTabSz="32127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63826" algn="l" defTabSz="32127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85105" algn="l" defTabSz="32127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06382" algn="l" defTabSz="32127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27658" algn="l" defTabSz="32127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48936" algn="l" defTabSz="32127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570212" algn="l" defTabSz="32127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Relationship Id="rId3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354" y="1470448"/>
            <a:ext cx="7773293" cy="1470049"/>
          </a:xfrm>
        </p:spPr>
        <p:txBody>
          <a:bodyPr/>
          <a:lstStyle/>
          <a:p>
            <a:pPr algn="ctr"/>
            <a:r>
              <a:rPr lang="en-US" dirty="0" smtClean="0"/>
              <a:t>IETF </a:t>
            </a:r>
            <a:r>
              <a:rPr lang="en-US" dirty="0" smtClean="0"/>
              <a:t>85: Atlanta, GA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824" y="3226247"/>
            <a:ext cx="6400354" cy="1752451"/>
          </a:xfrm>
        </p:spPr>
        <p:txBody>
          <a:bodyPr/>
          <a:lstStyle/>
          <a:p>
            <a:r>
              <a:rPr lang="en-US" dirty="0" smtClean="0"/>
              <a:t>NOC Report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5753345"/>
      </p:ext>
    </p:extLst>
  </p:cSld>
  <p:clrMapOvr>
    <a:masterClrMapping/>
  </p:clrMapOvr>
  <p:transition xmlns:p14="http://schemas.microsoft.com/office/powerpoint/2010/main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3641" y="723107"/>
            <a:ext cx="7947422" cy="915193"/>
          </a:xfrm>
        </p:spPr>
        <p:txBody>
          <a:bodyPr anchor="t"/>
          <a:lstStyle/>
          <a:p>
            <a:r>
              <a:rPr lang="en-US" dirty="0" smtClean="0"/>
              <a:t>Network </a:t>
            </a:r>
            <a:r>
              <a:rPr lang="en-US" dirty="0" smtClean="0"/>
              <a:t>Overview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3641" y="1727201"/>
            <a:ext cx="7947422" cy="3504406"/>
          </a:xfrm>
        </p:spPr>
        <p:txBody>
          <a:bodyPr/>
          <a:lstStyle/>
          <a:p>
            <a:pPr marL="457200" indent="-457200">
              <a:buFont typeface="Arial"/>
              <a:buChar char="•"/>
            </a:pPr>
            <a:r>
              <a:rPr lang="en-US" dirty="0" smtClean="0"/>
              <a:t>2x 1 Gb/s link to </a:t>
            </a:r>
            <a:r>
              <a:rPr lang="en-US" dirty="0" smtClean="0"/>
              <a:t>Comcast</a:t>
            </a:r>
            <a:endParaRPr lang="en-US" dirty="0" smtClean="0"/>
          </a:p>
          <a:p>
            <a:pPr marL="457200" indent="-457200">
              <a:buFont typeface="Arial"/>
              <a:buChar char="•"/>
            </a:pPr>
            <a:r>
              <a:rPr lang="en-US" dirty="0" smtClean="0"/>
              <a:t>Networks 130.129.0.0/16 and 2001:df8::/32 advertised via AS# </a:t>
            </a:r>
            <a:r>
              <a:rPr lang="en-US" dirty="0" smtClean="0"/>
              <a:t>56554</a:t>
            </a:r>
          </a:p>
          <a:p>
            <a:pPr marL="457200" indent="-457200">
              <a:buFont typeface="Arial"/>
              <a:buChar char="•"/>
            </a:pPr>
            <a:r>
              <a:rPr lang="en-US" dirty="0" smtClean="0"/>
              <a:t>Full </a:t>
            </a:r>
            <a:r>
              <a:rPr lang="en-US" dirty="0" smtClean="0"/>
              <a:t>gigabit infrastructure</a:t>
            </a:r>
          </a:p>
          <a:p>
            <a:pPr marL="457200" indent="-457200">
              <a:buFont typeface="Arial"/>
              <a:buChar char="•"/>
            </a:pPr>
            <a:r>
              <a:rPr lang="en-US" dirty="0" smtClean="0"/>
              <a:t>IETF network extended to </a:t>
            </a:r>
            <a:r>
              <a:rPr lang="en-US" dirty="0" smtClean="0"/>
              <a:t>Hilton guest </a:t>
            </a:r>
            <a:r>
              <a:rPr lang="en-US" dirty="0" smtClean="0"/>
              <a:t>rooms via </a:t>
            </a:r>
            <a:r>
              <a:rPr lang="en-US" dirty="0" smtClean="0"/>
              <a:t>1Gb/</a:t>
            </a:r>
            <a:r>
              <a:rPr lang="en-US" dirty="0" smtClean="0"/>
              <a:t>s copper </a:t>
            </a:r>
            <a:r>
              <a:rPr lang="en-US" dirty="0" smtClean="0"/>
              <a:t>link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945065495"/>
      </p:ext>
    </p:extLst>
  </p:cSld>
  <p:clrMapOvr>
    <a:masterClrMapping/>
  </p:clrMapOvr>
  <p:transition xmlns:p14="http://schemas.microsoft.com/office/powerpoint/2010/main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3641" y="723107"/>
            <a:ext cx="7947422" cy="915193"/>
          </a:xfrm>
        </p:spPr>
        <p:txBody>
          <a:bodyPr anchor="t"/>
          <a:lstStyle/>
          <a:p>
            <a:r>
              <a:rPr lang="en-US" dirty="0" smtClean="0"/>
              <a:t>New on the IETF Network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3641" y="1727200"/>
            <a:ext cx="7947422" cy="4051299"/>
          </a:xfrm>
        </p:spPr>
        <p:txBody>
          <a:bodyPr/>
          <a:lstStyle/>
          <a:p>
            <a:pPr marL="457200" indent="-457200">
              <a:buFont typeface="Arial"/>
              <a:buChar char="•"/>
            </a:pPr>
            <a:r>
              <a:rPr lang="en-US" dirty="0" smtClean="0"/>
              <a:t>Implementing </a:t>
            </a:r>
            <a:r>
              <a:rPr lang="en-US" dirty="0"/>
              <a:t>SIDR route origin checking using the Resource PKI (See slide for </a:t>
            </a:r>
            <a:r>
              <a:rPr lang="en-US" dirty="0" smtClean="0"/>
              <a:t>details)</a:t>
            </a:r>
          </a:p>
          <a:p>
            <a:pPr marL="457200" indent="-457200">
              <a:buFont typeface="Arial"/>
              <a:buChar char="•"/>
            </a:pPr>
            <a:r>
              <a:rPr lang="en-US" dirty="0"/>
              <a:t>Advertising new </a:t>
            </a:r>
            <a:r>
              <a:rPr lang="en-US" dirty="0" smtClean="0"/>
              <a:t>official address </a:t>
            </a:r>
            <a:r>
              <a:rPr lang="en-US" dirty="0"/>
              <a:t>space: 31.130.224.0/20, 31.133.128.0/18, 2001:67c:1230::/46, 2001:67c:370::/</a:t>
            </a:r>
            <a:r>
              <a:rPr lang="en-US" dirty="0" smtClean="0"/>
              <a:t>48</a:t>
            </a:r>
          </a:p>
          <a:p>
            <a:pPr marL="457200" indent="-457200">
              <a:buFont typeface="Arial"/>
              <a:buChar char="•"/>
            </a:pPr>
            <a:r>
              <a:rPr lang="en-US" dirty="0"/>
              <a:t>Having unofficial ROAs generated for the address space we're using. Hope to work with RIPE to generate an official ROA.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713394700"/>
      </p:ext>
    </p:extLst>
  </p:cSld>
  <p:clrMapOvr>
    <a:masterClrMapping/>
  </p:clrMapOvr>
  <p:transition xmlns:p14="http://schemas.microsoft.com/office/powerpoint/2010/main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3641" y="519907"/>
            <a:ext cx="7947422" cy="788193"/>
          </a:xfrm>
        </p:spPr>
        <p:txBody>
          <a:bodyPr/>
          <a:lstStyle/>
          <a:p>
            <a:r>
              <a:rPr lang="en-US" dirty="0" smtClean="0"/>
              <a:t>External Traffic</a:t>
            </a:r>
            <a:endParaRPr lang="en-US" dirty="0"/>
          </a:p>
        </p:txBody>
      </p:sp>
      <p:pic>
        <p:nvPicPr>
          <p:cNvPr id="8" name="Picture 7" descr="graph-2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641" y="2070100"/>
            <a:ext cx="7916334" cy="279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7747580"/>
      </p:ext>
    </p:extLst>
  </p:cSld>
  <p:clrMapOvr>
    <a:masterClrMapping/>
  </p:clrMapOvr>
  <p:transition xmlns:p14="http://schemas.microsoft.com/office/powerpoint/2010/main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3641" y="392907"/>
            <a:ext cx="7947422" cy="635793"/>
          </a:xfrm>
        </p:spPr>
        <p:txBody>
          <a:bodyPr/>
          <a:lstStyle/>
          <a:p>
            <a:r>
              <a:rPr lang="en-US" dirty="0" smtClean="0"/>
              <a:t>External </a:t>
            </a:r>
            <a:r>
              <a:rPr lang="en-US" dirty="0" smtClean="0"/>
              <a:t>Traffic (cont.)</a:t>
            </a:r>
            <a:endParaRPr lang="en-US" dirty="0"/>
          </a:p>
        </p:txBody>
      </p:sp>
      <p:pic>
        <p:nvPicPr>
          <p:cNvPr id="4" name="Picture 3" descr="graph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641" y="1374140"/>
            <a:ext cx="6407150" cy="2562860"/>
          </a:xfrm>
          <a:prstGeom prst="rect">
            <a:avLst/>
          </a:prstGeom>
        </p:spPr>
      </p:pic>
      <p:pic>
        <p:nvPicPr>
          <p:cNvPr id="5" name="Picture 4" descr="graph-1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641" y="3937000"/>
            <a:ext cx="6407150" cy="2562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1620025"/>
      </p:ext>
    </p:extLst>
  </p:cSld>
  <p:clrMapOvr>
    <a:masterClrMapping/>
  </p:clrMapOvr>
  <p:transition xmlns:p14="http://schemas.microsoft.com/office/powerpoint/2010/main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2041" y="596503"/>
            <a:ext cx="7947422" cy="635793"/>
          </a:xfrm>
        </p:spPr>
        <p:txBody>
          <a:bodyPr/>
          <a:lstStyle/>
          <a:p>
            <a:r>
              <a:rPr lang="en-US" dirty="0" smtClean="0"/>
              <a:t>RPKI Statistics</a:t>
            </a:r>
            <a:endParaRPr lang="en-US" dirty="0"/>
          </a:p>
        </p:txBody>
      </p:sp>
      <p:pic>
        <p:nvPicPr>
          <p:cNvPr id="3" name="Picture 2" descr="graph_image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00" y="2020518"/>
            <a:ext cx="8751156" cy="3084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6274545"/>
      </p:ext>
    </p:extLst>
  </p:cSld>
  <p:clrMapOvr>
    <a:masterClrMapping/>
  </p:clrMapOvr>
  <p:transition xmlns:p14="http://schemas.microsoft.com/office/powerpoint/2010/main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3641" y="350536"/>
            <a:ext cx="7947422" cy="788194"/>
          </a:xfrm>
        </p:spPr>
        <p:txBody>
          <a:bodyPr/>
          <a:lstStyle/>
          <a:p>
            <a:r>
              <a:rPr lang="en-US" dirty="0" smtClean="0"/>
              <a:t>Guestroom Usage</a:t>
            </a:r>
            <a:endParaRPr lang="en-US" dirty="0"/>
          </a:p>
        </p:txBody>
      </p:sp>
      <p:pic>
        <p:nvPicPr>
          <p:cNvPr id="4" name="Picture 3" descr="Screen Shot 2012-11-07 at 10.20.22 A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640" y="1467436"/>
            <a:ext cx="6037659" cy="5073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889344"/>
      </p:ext>
    </p:extLst>
  </p:cSld>
  <p:clrMapOvr>
    <a:masterClrMapping/>
  </p:clrMapOvr>
  <p:transition xmlns:p14="http://schemas.microsoft.com/office/powerpoint/2010/main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3641" y="685404"/>
            <a:ext cx="7947422" cy="788194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Wireless </a:t>
            </a:r>
            <a:r>
              <a:rPr lang="en-US" dirty="0" smtClean="0"/>
              <a:t>Associations</a:t>
            </a:r>
            <a:endParaRPr lang="en-US" dirty="0"/>
          </a:p>
        </p:txBody>
      </p:sp>
      <p:pic>
        <p:nvPicPr>
          <p:cNvPr id="5" name="Picture 4" descr="Screen Shot 2012-11-07 at 10.18.14 A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641" y="1987550"/>
            <a:ext cx="8051777" cy="3613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2926622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53641" y="685007"/>
            <a:ext cx="7947422" cy="813593"/>
          </a:xfrm>
        </p:spPr>
        <p:txBody>
          <a:bodyPr/>
          <a:lstStyle/>
          <a:p>
            <a:r>
              <a:rPr lang="en-US" dirty="0" smtClean="0"/>
              <a:t>A special </a:t>
            </a:r>
            <a:r>
              <a:rPr lang="en-US" dirty="0"/>
              <a:t>t</a:t>
            </a:r>
            <a:r>
              <a:rPr lang="en-US" dirty="0" smtClean="0"/>
              <a:t>hanks to…</a:t>
            </a:r>
            <a:endParaRPr lang="en-US" dirty="0"/>
          </a:p>
        </p:txBody>
      </p:sp>
      <p:sp>
        <p:nvSpPr>
          <p:cNvPr id="5" name="Content Placeholder 8"/>
          <p:cNvSpPr txBox="1">
            <a:spLocks/>
          </p:cNvSpPr>
          <p:nvPr/>
        </p:nvSpPr>
        <p:spPr>
          <a:xfrm>
            <a:off x="4548189" y="1928649"/>
            <a:ext cx="3706812" cy="2590608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l" rtl="0" eaLnBrk="1" fontAlgn="base" hangingPunct="1">
              <a:spcBef>
                <a:spcPts val="844"/>
              </a:spcBef>
              <a:spcAft>
                <a:spcPct val="0"/>
              </a:spcAft>
              <a:defRPr sz="3000">
                <a:solidFill>
                  <a:schemeClr val="accent4">
                    <a:lumMod val="25000"/>
                  </a:schemeClr>
                </a:solidFill>
                <a:effectLst/>
                <a:latin typeface="+mn-lt"/>
                <a:ea typeface="+mn-ea"/>
                <a:cs typeface="+mn-cs"/>
                <a:sym typeface="Helvetica Neue Light" charset="0"/>
              </a:defRPr>
            </a:lvl1pPr>
            <a:lvl2pPr algn="l" rtl="0" eaLnBrk="1" fontAlgn="base" hangingPunct="1">
              <a:spcBef>
                <a:spcPts val="844"/>
              </a:spcBef>
              <a:spcAft>
                <a:spcPct val="0"/>
              </a:spcAft>
              <a:defRPr sz="3000">
                <a:solidFill>
                  <a:schemeClr val="accent4">
                    <a:lumMod val="25000"/>
                  </a:schemeClr>
                </a:solidFill>
                <a:effectLst/>
                <a:latin typeface="+mn-lt"/>
                <a:ea typeface="+mn-ea"/>
                <a:cs typeface="+mn-cs"/>
                <a:sym typeface="Helvetica Neue Light" charset="0"/>
              </a:defRPr>
            </a:lvl2pPr>
            <a:lvl3pPr algn="l" rtl="0" eaLnBrk="1" fontAlgn="base" hangingPunct="1">
              <a:spcBef>
                <a:spcPts val="844"/>
              </a:spcBef>
              <a:spcAft>
                <a:spcPct val="0"/>
              </a:spcAft>
              <a:defRPr sz="3000">
                <a:solidFill>
                  <a:schemeClr val="accent4">
                    <a:lumMod val="25000"/>
                  </a:schemeClr>
                </a:solidFill>
                <a:effectLst/>
                <a:latin typeface="+mn-lt"/>
                <a:ea typeface="+mn-ea"/>
                <a:cs typeface="+mn-cs"/>
                <a:sym typeface="Helvetica Neue Light" charset="0"/>
              </a:defRPr>
            </a:lvl3pPr>
            <a:lvl4pPr algn="l" rtl="0" eaLnBrk="1" fontAlgn="base" hangingPunct="1">
              <a:spcBef>
                <a:spcPts val="844"/>
              </a:spcBef>
              <a:spcAft>
                <a:spcPct val="0"/>
              </a:spcAft>
              <a:defRPr sz="3000">
                <a:solidFill>
                  <a:schemeClr val="accent4">
                    <a:lumMod val="25000"/>
                  </a:schemeClr>
                </a:solidFill>
                <a:effectLst/>
                <a:latin typeface="+mn-lt"/>
                <a:ea typeface="+mn-ea"/>
                <a:cs typeface="+mn-cs"/>
                <a:sym typeface="Helvetica Neue Light" charset="0"/>
              </a:defRPr>
            </a:lvl4pPr>
            <a:lvl5pPr algn="l" rtl="0" eaLnBrk="1" fontAlgn="base" hangingPunct="1">
              <a:spcBef>
                <a:spcPts val="844"/>
              </a:spcBef>
              <a:spcAft>
                <a:spcPct val="0"/>
              </a:spcAft>
              <a:defRPr sz="3000">
                <a:solidFill>
                  <a:schemeClr val="accent4">
                    <a:lumMod val="25000"/>
                  </a:schemeClr>
                </a:solidFill>
                <a:effectLst/>
                <a:latin typeface="+mn-lt"/>
                <a:ea typeface="+mn-ea"/>
                <a:cs typeface="+mn-cs"/>
                <a:sym typeface="Helvetica Neue Light" charset="0"/>
              </a:defRPr>
            </a:lvl5pPr>
            <a:lvl6pPr marL="321457" algn="l" rtl="0" eaLnBrk="1" fontAlgn="base" hangingPunct="1">
              <a:spcBef>
                <a:spcPts val="844"/>
              </a:spcBef>
              <a:spcAft>
                <a:spcPct val="0"/>
              </a:spcAft>
              <a:defRPr sz="3000">
                <a:solidFill>
                  <a:srgbClr val="62B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  <a:ea typeface="+mn-ea"/>
                <a:cs typeface="+mn-cs"/>
                <a:sym typeface="Helvetica Neue Light" charset="0"/>
              </a:defRPr>
            </a:lvl6pPr>
            <a:lvl7pPr marL="642915" algn="l" rtl="0" eaLnBrk="1" fontAlgn="base" hangingPunct="1">
              <a:spcBef>
                <a:spcPts val="844"/>
              </a:spcBef>
              <a:spcAft>
                <a:spcPct val="0"/>
              </a:spcAft>
              <a:defRPr sz="3000">
                <a:solidFill>
                  <a:srgbClr val="62B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  <a:ea typeface="+mn-ea"/>
                <a:cs typeface="+mn-cs"/>
                <a:sym typeface="Helvetica Neue Light" charset="0"/>
              </a:defRPr>
            </a:lvl7pPr>
            <a:lvl8pPr marL="964372" algn="l" rtl="0" eaLnBrk="1" fontAlgn="base" hangingPunct="1">
              <a:spcBef>
                <a:spcPts val="844"/>
              </a:spcBef>
              <a:spcAft>
                <a:spcPct val="0"/>
              </a:spcAft>
              <a:defRPr sz="3000">
                <a:solidFill>
                  <a:srgbClr val="62B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  <a:ea typeface="+mn-ea"/>
                <a:cs typeface="+mn-cs"/>
                <a:sym typeface="Helvetica Neue Light" charset="0"/>
              </a:defRPr>
            </a:lvl8pPr>
            <a:lvl9pPr marL="1285829" algn="l" rtl="0" eaLnBrk="1" fontAlgn="base" hangingPunct="1">
              <a:spcBef>
                <a:spcPts val="844"/>
              </a:spcBef>
              <a:spcAft>
                <a:spcPct val="0"/>
              </a:spcAft>
              <a:defRPr sz="3000">
                <a:solidFill>
                  <a:srgbClr val="62B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  <a:ea typeface="+mn-ea"/>
                <a:cs typeface="+mn-cs"/>
                <a:sym typeface="Helvetica Neue Light" charset="0"/>
              </a:defRPr>
            </a:lvl9pPr>
          </a:lstStyle>
          <a:p>
            <a:r>
              <a:rPr lang="en-US" dirty="0" smtClean="0"/>
              <a:t>Brandon Height</a:t>
            </a:r>
          </a:p>
          <a:p>
            <a:r>
              <a:rPr lang="en-US" dirty="0" smtClean="0"/>
              <a:t>James </a:t>
            </a:r>
            <a:r>
              <a:rPr lang="en-US" dirty="0" err="1" smtClean="0"/>
              <a:t>Dishongh</a:t>
            </a:r>
            <a:endParaRPr lang="en-US" dirty="0" smtClean="0"/>
          </a:p>
          <a:p>
            <a:r>
              <a:rPr lang="en-US" dirty="0" smtClean="0"/>
              <a:t>Lance </a:t>
            </a:r>
            <a:r>
              <a:rPr lang="en-US" dirty="0" err="1" smtClean="0"/>
              <a:t>Hollandsworth</a:t>
            </a:r>
            <a:endParaRPr lang="en-US" dirty="0" smtClean="0"/>
          </a:p>
          <a:p>
            <a:r>
              <a:rPr lang="en-US" dirty="0" smtClean="0"/>
              <a:t>Hans Kuhn</a:t>
            </a:r>
          </a:p>
          <a:p>
            <a:r>
              <a:rPr lang="en-US" dirty="0" smtClean="0"/>
              <a:t>Nick </a:t>
            </a:r>
            <a:r>
              <a:rPr lang="en-US" dirty="0" err="1" smtClean="0"/>
              <a:t>Kukich</a:t>
            </a:r>
            <a:endParaRPr lang="en-US" dirty="0" smtClean="0"/>
          </a:p>
          <a:p>
            <a:r>
              <a:rPr lang="en-US" dirty="0" smtClean="0"/>
              <a:t>Edward McNair</a:t>
            </a:r>
          </a:p>
        </p:txBody>
      </p:sp>
      <p:sp>
        <p:nvSpPr>
          <p:cNvPr id="6" name="Content Placeholder 16"/>
          <p:cNvSpPr txBox="1">
            <a:spLocks/>
          </p:cNvSpPr>
          <p:nvPr/>
        </p:nvSpPr>
        <p:spPr bwMode="auto">
          <a:xfrm>
            <a:off x="921941" y="1928649"/>
            <a:ext cx="3626248" cy="4089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35717" tIns="35717" rIns="35717" bIns="35717" numCol="1" anchor="t" anchorCtr="0" compatLnSpc="1">
            <a:prstTxWarp prst="textNoShape">
              <a:avLst/>
            </a:prstTxWarp>
            <a:normAutofit/>
          </a:bodyPr>
          <a:lstStyle>
            <a:lvl1pPr algn="l" rtl="0" eaLnBrk="1" fontAlgn="base" hangingPunct="1">
              <a:spcBef>
                <a:spcPts val="844"/>
              </a:spcBef>
              <a:spcAft>
                <a:spcPct val="0"/>
              </a:spcAft>
              <a:defRPr sz="3000">
                <a:solidFill>
                  <a:schemeClr val="accent4">
                    <a:lumMod val="25000"/>
                  </a:schemeClr>
                </a:solidFill>
                <a:effectLst/>
                <a:latin typeface="+mn-lt"/>
                <a:ea typeface="+mn-ea"/>
                <a:cs typeface="+mn-cs"/>
                <a:sym typeface="Helvetica Neue Light" charset="0"/>
              </a:defRPr>
            </a:lvl1pPr>
            <a:lvl2pPr algn="l" rtl="0" eaLnBrk="1" fontAlgn="base" hangingPunct="1">
              <a:spcBef>
                <a:spcPts val="844"/>
              </a:spcBef>
              <a:spcAft>
                <a:spcPct val="0"/>
              </a:spcAft>
              <a:defRPr sz="3000">
                <a:solidFill>
                  <a:schemeClr val="accent4">
                    <a:lumMod val="25000"/>
                  </a:schemeClr>
                </a:solidFill>
                <a:effectLst/>
                <a:latin typeface="+mn-lt"/>
                <a:ea typeface="+mn-ea"/>
                <a:cs typeface="+mn-cs"/>
                <a:sym typeface="Helvetica Neue Light" charset="0"/>
              </a:defRPr>
            </a:lvl2pPr>
            <a:lvl3pPr algn="l" rtl="0" eaLnBrk="1" fontAlgn="base" hangingPunct="1">
              <a:spcBef>
                <a:spcPts val="844"/>
              </a:spcBef>
              <a:spcAft>
                <a:spcPct val="0"/>
              </a:spcAft>
              <a:defRPr sz="3000">
                <a:solidFill>
                  <a:schemeClr val="accent4">
                    <a:lumMod val="25000"/>
                  </a:schemeClr>
                </a:solidFill>
                <a:effectLst/>
                <a:latin typeface="+mn-lt"/>
                <a:ea typeface="+mn-ea"/>
                <a:cs typeface="+mn-cs"/>
                <a:sym typeface="Helvetica Neue Light" charset="0"/>
              </a:defRPr>
            </a:lvl3pPr>
            <a:lvl4pPr algn="l" rtl="0" eaLnBrk="1" fontAlgn="base" hangingPunct="1">
              <a:spcBef>
                <a:spcPts val="844"/>
              </a:spcBef>
              <a:spcAft>
                <a:spcPct val="0"/>
              </a:spcAft>
              <a:defRPr sz="3000">
                <a:solidFill>
                  <a:schemeClr val="accent4">
                    <a:lumMod val="25000"/>
                  </a:schemeClr>
                </a:solidFill>
                <a:effectLst/>
                <a:latin typeface="+mn-lt"/>
                <a:ea typeface="+mn-ea"/>
                <a:cs typeface="+mn-cs"/>
                <a:sym typeface="Helvetica Neue Light" charset="0"/>
              </a:defRPr>
            </a:lvl4pPr>
            <a:lvl5pPr algn="l" rtl="0" eaLnBrk="1" fontAlgn="base" hangingPunct="1">
              <a:spcBef>
                <a:spcPts val="844"/>
              </a:spcBef>
              <a:spcAft>
                <a:spcPct val="0"/>
              </a:spcAft>
              <a:defRPr sz="3000">
                <a:solidFill>
                  <a:schemeClr val="accent4">
                    <a:lumMod val="25000"/>
                  </a:schemeClr>
                </a:solidFill>
                <a:effectLst/>
                <a:latin typeface="+mn-lt"/>
                <a:ea typeface="+mn-ea"/>
                <a:cs typeface="+mn-cs"/>
                <a:sym typeface="Helvetica Neue Light" charset="0"/>
              </a:defRPr>
            </a:lvl5pPr>
            <a:lvl6pPr marL="321457" algn="l" rtl="0" eaLnBrk="1" fontAlgn="base" hangingPunct="1">
              <a:spcBef>
                <a:spcPts val="844"/>
              </a:spcBef>
              <a:spcAft>
                <a:spcPct val="0"/>
              </a:spcAft>
              <a:defRPr sz="3000">
                <a:solidFill>
                  <a:srgbClr val="62B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  <a:ea typeface="+mn-ea"/>
                <a:cs typeface="+mn-cs"/>
                <a:sym typeface="Helvetica Neue Light" charset="0"/>
              </a:defRPr>
            </a:lvl6pPr>
            <a:lvl7pPr marL="642915" algn="l" rtl="0" eaLnBrk="1" fontAlgn="base" hangingPunct="1">
              <a:spcBef>
                <a:spcPts val="844"/>
              </a:spcBef>
              <a:spcAft>
                <a:spcPct val="0"/>
              </a:spcAft>
              <a:defRPr sz="3000">
                <a:solidFill>
                  <a:srgbClr val="62B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  <a:ea typeface="+mn-ea"/>
                <a:cs typeface="+mn-cs"/>
                <a:sym typeface="Helvetica Neue Light" charset="0"/>
              </a:defRPr>
            </a:lvl7pPr>
            <a:lvl8pPr marL="964372" algn="l" rtl="0" eaLnBrk="1" fontAlgn="base" hangingPunct="1">
              <a:spcBef>
                <a:spcPts val="844"/>
              </a:spcBef>
              <a:spcAft>
                <a:spcPct val="0"/>
              </a:spcAft>
              <a:defRPr sz="3000">
                <a:solidFill>
                  <a:srgbClr val="62B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  <a:ea typeface="+mn-ea"/>
                <a:cs typeface="+mn-cs"/>
                <a:sym typeface="Helvetica Neue Light" charset="0"/>
              </a:defRPr>
            </a:lvl8pPr>
            <a:lvl9pPr marL="1285829" algn="l" rtl="0" eaLnBrk="1" fontAlgn="base" hangingPunct="1">
              <a:spcBef>
                <a:spcPts val="844"/>
              </a:spcBef>
              <a:spcAft>
                <a:spcPct val="0"/>
              </a:spcAft>
              <a:defRPr sz="3000">
                <a:solidFill>
                  <a:srgbClr val="62B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  <a:ea typeface="+mn-ea"/>
                <a:cs typeface="+mn-cs"/>
                <a:sym typeface="Helvetica Neue Light" charset="0"/>
              </a:defRPr>
            </a:lvl9pPr>
          </a:lstStyle>
          <a:p>
            <a:r>
              <a:rPr lang="en-US" sz="2700" dirty="0" smtClean="0"/>
              <a:t>Bill </a:t>
            </a:r>
            <a:r>
              <a:rPr lang="en-US" sz="2700" dirty="0" err="1" smtClean="0"/>
              <a:t>Fenner</a:t>
            </a:r>
            <a:r>
              <a:rPr lang="en-US" sz="2700" dirty="0" smtClean="0"/>
              <a:t> (in </a:t>
            </a:r>
            <a:r>
              <a:rPr lang="en-US" sz="2700" dirty="0" err="1" smtClean="0"/>
              <a:t>abstentia</a:t>
            </a:r>
            <a:r>
              <a:rPr lang="en-US" sz="2700" dirty="0" smtClean="0"/>
              <a:t>)</a:t>
            </a:r>
            <a:endParaRPr lang="en-US" sz="2700" dirty="0" smtClean="0"/>
          </a:p>
          <a:p>
            <a:r>
              <a:rPr lang="en-US" sz="2700" dirty="0" smtClean="0"/>
              <a:t>Bill Jensen</a:t>
            </a:r>
          </a:p>
          <a:p>
            <a:r>
              <a:rPr lang="en-US" sz="2700" dirty="0" err="1" smtClean="0"/>
              <a:t>Bjeorn</a:t>
            </a:r>
            <a:r>
              <a:rPr lang="en-US" sz="2700" dirty="0" smtClean="0"/>
              <a:t> </a:t>
            </a:r>
            <a:r>
              <a:rPr lang="en-US" sz="2700" dirty="0" err="1" smtClean="0"/>
              <a:t>Zeeb</a:t>
            </a:r>
            <a:endParaRPr lang="en-US" sz="2700" dirty="0" smtClean="0"/>
          </a:p>
          <a:p>
            <a:r>
              <a:rPr lang="en-US" sz="2700" dirty="0" smtClean="0"/>
              <a:t>Chris </a:t>
            </a:r>
            <a:r>
              <a:rPr lang="en-US" sz="2700" dirty="0" smtClean="0"/>
              <a:t>Elliott</a:t>
            </a:r>
            <a:endParaRPr lang="en-US" sz="2700" dirty="0" smtClean="0"/>
          </a:p>
          <a:p>
            <a:r>
              <a:rPr lang="en-US" sz="2700" dirty="0" smtClean="0"/>
              <a:t>Joel </a:t>
            </a:r>
            <a:r>
              <a:rPr lang="en-US" sz="2700" dirty="0" err="1" smtClean="0"/>
              <a:t>Jaeggli</a:t>
            </a:r>
            <a:endParaRPr lang="en-US" sz="2700" dirty="0" smtClean="0"/>
          </a:p>
          <a:p>
            <a:r>
              <a:rPr lang="en-US" sz="2700" dirty="0" smtClean="0"/>
              <a:t>Jim Martin</a:t>
            </a:r>
          </a:p>
          <a:p>
            <a:r>
              <a:rPr lang="en-US" sz="2700" dirty="0" smtClean="0"/>
              <a:t>Warren </a:t>
            </a:r>
            <a:r>
              <a:rPr lang="en-US" sz="2700" dirty="0" err="1" smtClean="0"/>
              <a:t>Kumari</a:t>
            </a:r>
            <a:endParaRPr lang="en-US" sz="2700" dirty="0" smtClean="0"/>
          </a:p>
          <a:p>
            <a:endParaRPr lang="en-US" sz="2700" dirty="0" smtClean="0"/>
          </a:p>
          <a:p>
            <a:endParaRPr lang="en-US" sz="2700" dirty="0"/>
          </a:p>
        </p:txBody>
      </p:sp>
    </p:spTree>
    <p:extLst>
      <p:ext uri="{BB962C8B-B14F-4D97-AF65-F5344CB8AC3E}">
        <p14:creationId xmlns:p14="http://schemas.microsoft.com/office/powerpoint/2010/main" val="3785882661"/>
      </p:ext>
    </p:extLst>
  </p:cSld>
  <p:clrMapOvr>
    <a:masterClrMapping/>
  </p:clrMapOvr>
  <p:transition xmlns:p14="http://schemas.microsoft.com/office/powerpoint/2010/main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3617" y="-344088"/>
            <a:ext cx="7773293" cy="1470049"/>
          </a:xfrm>
        </p:spPr>
        <p:txBody>
          <a:bodyPr/>
          <a:lstStyle/>
          <a:p>
            <a:pPr algn="ctr"/>
            <a:r>
              <a:rPr lang="en-US" dirty="0" smtClean="0"/>
              <a:t>Thank You</a:t>
            </a:r>
            <a:endParaRPr lang="en-US" dirty="0"/>
          </a:p>
        </p:txBody>
      </p:sp>
      <p:sp>
        <p:nvSpPr>
          <p:cNvPr id="4" name="Text Placeholder 5"/>
          <p:cNvSpPr txBox="1">
            <a:spLocks/>
          </p:cNvSpPr>
          <p:nvPr/>
        </p:nvSpPr>
        <p:spPr>
          <a:xfrm>
            <a:off x="609600" y="1535113"/>
            <a:ext cx="4040188" cy="639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>
                <a:solidFill>
                  <a:schemeClr val="bg1"/>
                </a:solidFill>
              </a:rPr>
              <a:t>Comcast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5" name="Text Placeholder 7"/>
          <p:cNvSpPr txBox="1">
            <a:spLocks/>
          </p:cNvSpPr>
          <p:nvPr/>
        </p:nvSpPr>
        <p:spPr>
          <a:xfrm>
            <a:off x="4643438" y="1535113"/>
            <a:ext cx="4041775" cy="639762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>
                <a:solidFill>
                  <a:schemeClr val="bg1"/>
                </a:solidFill>
              </a:rPr>
              <a:t>Juniper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Content Placeholder 16"/>
          <p:cNvSpPr txBox="1">
            <a:spLocks/>
          </p:cNvSpPr>
          <p:nvPr/>
        </p:nvSpPr>
        <p:spPr>
          <a:xfrm>
            <a:off x="4643438" y="2174875"/>
            <a:ext cx="4040188" cy="7502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>
                <a:solidFill>
                  <a:schemeClr val="bg1"/>
                </a:solidFill>
              </a:rPr>
              <a:t>Gear donation (Routers)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7" name="Text Placeholder 7"/>
          <p:cNvSpPr txBox="1">
            <a:spLocks/>
          </p:cNvSpPr>
          <p:nvPr/>
        </p:nvSpPr>
        <p:spPr>
          <a:xfrm>
            <a:off x="603250" y="3246405"/>
            <a:ext cx="4041775" cy="639762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>
                <a:solidFill>
                  <a:schemeClr val="bg1"/>
                </a:solidFill>
              </a:rPr>
              <a:t>Google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8" name="Content Placeholder 16"/>
          <p:cNvSpPr txBox="1">
            <a:spLocks/>
          </p:cNvSpPr>
          <p:nvPr/>
        </p:nvSpPr>
        <p:spPr>
          <a:xfrm>
            <a:off x="603250" y="3890988"/>
            <a:ext cx="4040188" cy="7502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>
                <a:solidFill>
                  <a:schemeClr val="bg1"/>
                </a:solidFill>
              </a:rPr>
              <a:t>Gear donation (Servers)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9" name="Content Placeholder 16"/>
          <p:cNvSpPr txBox="1">
            <a:spLocks/>
          </p:cNvSpPr>
          <p:nvPr/>
        </p:nvSpPr>
        <p:spPr>
          <a:xfrm>
            <a:off x="603250" y="2174875"/>
            <a:ext cx="4040188" cy="9398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>
                <a:solidFill>
                  <a:schemeClr val="bg1"/>
                </a:solidFill>
              </a:rPr>
              <a:t>Connectivity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Gear Donation (Servers)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0" name="Text Placeholder 7"/>
          <p:cNvSpPr txBox="1">
            <a:spLocks/>
          </p:cNvSpPr>
          <p:nvPr/>
        </p:nvSpPr>
        <p:spPr>
          <a:xfrm>
            <a:off x="4641851" y="2926524"/>
            <a:ext cx="4041775" cy="639762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>
                <a:solidFill>
                  <a:schemeClr val="bg1"/>
                </a:solidFill>
              </a:rPr>
              <a:t>Cisco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1" name="Content Placeholder 16"/>
          <p:cNvSpPr txBox="1">
            <a:spLocks/>
          </p:cNvSpPr>
          <p:nvPr/>
        </p:nvSpPr>
        <p:spPr>
          <a:xfrm>
            <a:off x="4641851" y="3571107"/>
            <a:ext cx="4040188" cy="750254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>
                <a:solidFill>
                  <a:schemeClr val="bg1"/>
                </a:solidFill>
              </a:rPr>
              <a:t>Gear donation </a:t>
            </a:r>
            <a:r>
              <a:rPr lang="en-US" dirty="0" smtClean="0">
                <a:solidFill>
                  <a:schemeClr val="bg1"/>
                </a:solidFill>
              </a:rPr>
              <a:t>(APs/Switches)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2" name="Text Placeholder 7"/>
          <p:cNvSpPr txBox="1">
            <a:spLocks/>
          </p:cNvSpPr>
          <p:nvPr/>
        </p:nvSpPr>
        <p:spPr>
          <a:xfrm>
            <a:off x="609600" y="4516089"/>
            <a:ext cx="4041775" cy="639762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>
                <a:solidFill>
                  <a:schemeClr val="bg1"/>
                </a:solidFill>
              </a:rPr>
              <a:t>Radiator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3" name="Content Placeholder 16"/>
          <p:cNvSpPr txBox="1">
            <a:spLocks/>
          </p:cNvSpPr>
          <p:nvPr/>
        </p:nvSpPr>
        <p:spPr>
          <a:xfrm>
            <a:off x="609600" y="5160672"/>
            <a:ext cx="4040188" cy="7502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>
                <a:solidFill>
                  <a:schemeClr val="bg1"/>
                </a:solidFill>
              </a:rPr>
              <a:t>Software Licenses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7315388"/>
      </p:ext>
    </p:extLst>
  </p:cSld>
  <p:clrMapOvr>
    <a:masterClrMapping/>
  </p:clrMapOvr>
  <p:transition xmlns:p14="http://schemas.microsoft.com/office/powerpoint/2010/main"/>
</p:sld>
</file>

<file path=ppt/theme/theme1.xml><?xml version="1.0" encoding="utf-8"?>
<a:theme xmlns:a="http://schemas.openxmlformats.org/drawingml/2006/main" name="verilan">
  <a:themeElements>
    <a:clrScheme name="">
      <a:dk1>
        <a:srgbClr val="000000"/>
      </a:dk1>
      <a:lt1>
        <a:srgbClr val="FFFFFF"/>
      </a:lt1>
      <a:dk2>
        <a:srgbClr val="000000"/>
      </a:dk2>
      <a:lt2>
        <a:srgbClr val="000000"/>
      </a:lt2>
      <a:accent1>
        <a:srgbClr val="BBE0E3"/>
      </a:accent1>
      <a:accent2>
        <a:srgbClr val="333399"/>
      </a:accent2>
      <a:accent3>
        <a:srgbClr val="AAAAAA"/>
      </a:accent3>
      <a:accent4>
        <a:srgbClr val="DADADA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itle &amp; Subtitle">
      <a:majorFont>
        <a:latin typeface="Helvetica Neue Light"/>
        <a:ea typeface="ヒラギノ角ゴ ProN W3"/>
        <a:cs typeface="ヒラギノ角ゴ ProN W3"/>
      </a:majorFont>
      <a:minorFont>
        <a:latin typeface="Helvetica Neue Light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082E5">
                <a:alpha val="75000"/>
              </a:srgbClr>
            </a:gs>
            <a:gs pos="100000">
              <a:srgbClr val="0057E5">
                <a:alpha val="6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Helvetica Neue Light" charset="0"/>
            <a:ea typeface="ヒラギノ角ゴ ProN W3" charset="0"/>
            <a:cs typeface="ヒラギノ角ゴ ProN W3" charset="0"/>
            <a:sym typeface="Helvetica Neue Light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082E5">
                <a:alpha val="75000"/>
              </a:srgbClr>
            </a:gs>
            <a:gs pos="100000">
              <a:srgbClr val="0057E5">
                <a:alpha val="6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Helvetica Neue Light" charset="0"/>
            <a:ea typeface="ヒラギノ角ゴ ProN W3" charset="0"/>
            <a:cs typeface="ヒラギノ角ゴ ProN W3" charset="0"/>
            <a:sym typeface="Helvetica Neue Light" charset="0"/>
          </a:defRPr>
        </a:defPPr>
      </a:lstStyle>
    </a:lnDef>
  </a:objectDefaults>
  <a:extraClrSchemeLst>
    <a:extraClrScheme>
      <a:clrScheme name="Title &amp; Subtitl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itle &amp; Bullets">
  <a:themeElements>
    <a:clrScheme name="">
      <a:dk1>
        <a:srgbClr val="000000"/>
      </a:dk1>
      <a:lt1>
        <a:srgbClr val="FFFFFF"/>
      </a:lt1>
      <a:dk2>
        <a:srgbClr val="000000"/>
      </a:dk2>
      <a:lt2>
        <a:srgbClr val="000000"/>
      </a:lt2>
      <a:accent1>
        <a:srgbClr val="FFFFFF"/>
      </a:accent1>
      <a:accent2>
        <a:srgbClr val="333399"/>
      </a:accent2>
      <a:accent3>
        <a:srgbClr val="AAAAAA"/>
      </a:accent3>
      <a:accent4>
        <a:srgbClr val="DADADA"/>
      </a:accent4>
      <a:accent5>
        <a:srgbClr val="FFFFFF"/>
      </a:accent5>
      <a:accent6>
        <a:srgbClr val="2D2D8A"/>
      </a:accent6>
      <a:hlink>
        <a:srgbClr val="009999"/>
      </a:hlink>
      <a:folHlink>
        <a:srgbClr val="99CC00"/>
      </a:folHlink>
    </a:clrScheme>
    <a:fontScheme name="Title &amp; Bullets">
      <a:majorFont>
        <a:latin typeface="Helvetica Neue Light"/>
        <a:ea typeface="ヒラギノ角ゴ ProN W3"/>
        <a:cs typeface="ヒラギノ角ゴ ProN W3"/>
      </a:majorFont>
      <a:minorFont>
        <a:latin typeface="Helvetica Neue Light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082E5">
                <a:alpha val="75000"/>
              </a:srgbClr>
            </a:gs>
            <a:gs pos="100000">
              <a:srgbClr val="0057E5">
                <a:alpha val="6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Helvetica Neue Light" charset="0"/>
            <a:ea typeface="ヒラギノ角ゴ ProN W3" charset="0"/>
            <a:cs typeface="ヒラギノ角ゴ ProN W3" charset="0"/>
            <a:sym typeface="Helvetica Neue Light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082E5">
                <a:alpha val="75000"/>
              </a:srgbClr>
            </a:gs>
            <a:gs pos="100000">
              <a:srgbClr val="0057E5">
                <a:alpha val="6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Helvetica Neue Light" charset="0"/>
            <a:ea typeface="ヒラギノ角ゴ ProN W3" charset="0"/>
            <a:cs typeface="ヒラギノ角ゴ ProN W3" charset="0"/>
            <a:sym typeface="Helvetica Neue Light" charset="0"/>
          </a:defRPr>
        </a:defPPr>
      </a:lstStyle>
    </a:lnDef>
  </a:objectDefaults>
  <a:extraClrSchemeLst>
    <a:extraClrScheme>
      <a:clrScheme name="Title &amp; Bullet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itle - Center">
  <a:themeElements>
    <a:clrScheme name="">
      <a:dk1>
        <a:srgbClr val="000000"/>
      </a:dk1>
      <a:lt1>
        <a:srgbClr val="FFFFFF"/>
      </a:lt1>
      <a:dk2>
        <a:srgbClr val="000000"/>
      </a:dk2>
      <a:lt2>
        <a:srgbClr val="000000"/>
      </a:lt2>
      <a:accent1>
        <a:srgbClr val="BBE0E3"/>
      </a:accent1>
      <a:accent2>
        <a:srgbClr val="333399"/>
      </a:accent2>
      <a:accent3>
        <a:srgbClr val="AAAAAA"/>
      </a:accent3>
      <a:accent4>
        <a:srgbClr val="DADADA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itle - Center">
      <a:majorFont>
        <a:latin typeface="Helvetica Neue Light"/>
        <a:ea typeface="ヒラギノ角ゴ ProN W3"/>
        <a:cs typeface="ヒラギノ角ゴ ProN W3"/>
      </a:majorFont>
      <a:minorFont>
        <a:latin typeface="Helvetica Neue Light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082E5">
                <a:alpha val="75000"/>
              </a:srgbClr>
            </a:gs>
            <a:gs pos="100000">
              <a:srgbClr val="0057E5">
                <a:alpha val="6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Helvetica Neue Light" charset="0"/>
            <a:ea typeface="ヒラギノ角ゴ ProN W3" charset="0"/>
            <a:cs typeface="ヒラギノ角ゴ ProN W3" charset="0"/>
            <a:sym typeface="Helvetica Neue Light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082E5">
                <a:alpha val="75000"/>
              </a:srgbClr>
            </a:gs>
            <a:gs pos="100000">
              <a:srgbClr val="0057E5">
                <a:alpha val="6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Helvetica Neue Light" charset="0"/>
            <a:ea typeface="ヒラギノ角ゴ ProN W3" charset="0"/>
            <a:cs typeface="ヒラギノ角ゴ ProN W3" charset="0"/>
            <a:sym typeface="Helvetica Neue Light" charset="0"/>
          </a:defRPr>
        </a:defPPr>
      </a:lstStyle>
    </a:lnDef>
  </a:objectDefaults>
  <a:extraClrSchemeLst>
    <a:extraClrScheme>
      <a:clrScheme name="Title - Center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itle - Top">
  <a:themeElements>
    <a:clrScheme name="">
      <a:dk1>
        <a:srgbClr val="000000"/>
      </a:dk1>
      <a:lt1>
        <a:srgbClr val="FFFFFF"/>
      </a:lt1>
      <a:dk2>
        <a:srgbClr val="000000"/>
      </a:dk2>
      <a:lt2>
        <a:srgbClr val="000000"/>
      </a:lt2>
      <a:accent1>
        <a:srgbClr val="BBE0E3"/>
      </a:accent1>
      <a:accent2>
        <a:srgbClr val="333399"/>
      </a:accent2>
      <a:accent3>
        <a:srgbClr val="AAAAAA"/>
      </a:accent3>
      <a:accent4>
        <a:srgbClr val="DADADA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itle - Top">
      <a:majorFont>
        <a:latin typeface="Helvetica Neue Light"/>
        <a:ea typeface="ヒラギノ角ゴ ProN W3"/>
        <a:cs typeface="ヒラギノ角ゴ ProN W3"/>
      </a:majorFont>
      <a:minorFont>
        <a:latin typeface="Helvetica Neue Light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082E5">
                <a:alpha val="75000"/>
              </a:srgbClr>
            </a:gs>
            <a:gs pos="100000">
              <a:srgbClr val="0057E5">
                <a:alpha val="6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Helvetica Neue Light" charset="0"/>
            <a:ea typeface="ヒラギノ角ゴ ProN W3" charset="0"/>
            <a:cs typeface="ヒラギノ角ゴ ProN W3" charset="0"/>
            <a:sym typeface="Helvetica Neue Light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082E5">
                <a:alpha val="75000"/>
              </a:srgbClr>
            </a:gs>
            <a:gs pos="100000">
              <a:srgbClr val="0057E5">
                <a:alpha val="6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Helvetica Neue Light" charset="0"/>
            <a:ea typeface="ヒラギノ角ゴ ProN W3" charset="0"/>
            <a:cs typeface="ヒラギノ角ゴ ProN W3" charset="0"/>
            <a:sym typeface="Helvetica Neue Light" charset="0"/>
          </a:defRPr>
        </a:defPPr>
      </a:lstStyle>
    </a:lnDef>
  </a:objectDefaults>
  <a:extraClrSchemeLst>
    <a:extraClrScheme>
      <a:clrScheme name="Title - Top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Photo - Horizontal">
  <a:themeElements>
    <a:clrScheme name="">
      <a:dk1>
        <a:srgbClr val="000000"/>
      </a:dk1>
      <a:lt1>
        <a:srgbClr val="FFFFFF"/>
      </a:lt1>
      <a:dk2>
        <a:srgbClr val="000000"/>
      </a:dk2>
      <a:lt2>
        <a:srgbClr val="000000"/>
      </a:lt2>
      <a:accent1>
        <a:srgbClr val="BBE0E3"/>
      </a:accent1>
      <a:accent2>
        <a:srgbClr val="333399"/>
      </a:accent2>
      <a:accent3>
        <a:srgbClr val="AAAAAA"/>
      </a:accent3>
      <a:accent4>
        <a:srgbClr val="DADADA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hoto - Horizontal">
      <a:majorFont>
        <a:latin typeface="Helvetica Neue Light"/>
        <a:ea typeface="ヒラギノ角ゴ ProN W3"/>
        <a:cs typeface="ヒラギノ角ゴ ProN W3"/>
      </a:majorFont>
      <a:minorFont>
        <a:latin typeface="Helvetica Neue Light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082E5">
                <a:alpha val="75000"/>
              </a:srgbClr>
            </a:gs>
            <a:gs pos="100000">
              <a:srgbClr val="0057E5">
                <a:alpha val="6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Helvetica Neue Light" charset="0"/>
            <a:ea typeface="ヒラギノ角ゴ ProN W3" charset="0"/>
            <a:cs typeface="ヒラギノ角ゴ ProN W3" charset="0"/>
            <a:sym typeface="Helvetica Neue Light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082E5">
                <a:alpha val="75000"/>
              </a:srgbClr>
            </a:gs>
            <a:gs pos="100000">
              <a:srgbClr val="0057E5">
                <a:alpha val="6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Helvetica Neue Light" charset="0"/>
            <a:ea typeface="ヒラギノ角ゴ ProN W3" charset="0"/>
            <a:cs typeface="ヒラギノ角ゴ ProN W3" charset="0"/>
            <a:sym typeface="Helvetica Neue Light" charset="0"/>
          </a:defRPr>
        </a:defPPr>
      </a:lstStyle>
    </a:lnDef>
  </a:objectDefaults>
  <a:extraClrSchemeLst>
    <a:extraClrScheme>
      <a:clrScheme name="Photo - Horizontal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Title &amp; Bullets - Left">
  <a:themeElements>
    <a:clrScheme name="">
      <a:dk1>
        <a:srgbClr val="000000"/>
      </a:dk1>
      <a:lt1>
        <a:srgbClr val="FFFFFF"/>
      </a:lt1>
      <a:dk2>
        <a:srgbClr val="000000"/>
      </a:dk2>
      <a:lt2>
        <a:srgbClr val="000000"/>
      </a:lt2>
      <a:accent1>
        <a:srgbClr val="BBE0E3"/>
      </a:accent1>
      <a:accent2>
        <a:srgbClr val="333399"/>
      </a:accent2>
      <a:accent3>
        <a:srgbClr val="AAAAAA"/>
      </a:accent3>
      <a:accent4>
        <a:srgbClr val="DADADA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itle &amp; Bullets - Left">
      <a:majorFont>
        <a:latin typeface="Helvetica Neue Light"/>
        <a:ea typeface="ヒラギノ角ゴ ProN W3"/>
        <a:cs typeface="ヒラギノ角ゴ ProN W3"/>
      </a:majorFont>
      <a:minorFont>
        <a:latin typeface="Helvetica Neue Light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082E5">
                <a:alpha val="75000"/>
              </a:srgbClr>
            </a:gs>
            <a:gs pos="100000">
              <a:srgbClr val="0057E5">
                <a:alpha val="6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Helvetica Neue Light" charset="0"/>
            <a:ea typeface="ヒラギノ角ゴ ProN W3" charset="0"/>
            <a:cs typeface="ヒラギノ角ゴ ProN W3" charset="0"/>
            <a:sym typeface="Helvetica Neue Light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082E5">
                <a:alpha val="75000"/>
              </a:srgbClr>
            </a:gs>
            <a:gs pos="100000">
              <a:srgbClr val="0057E5">
                <a:alpha val="6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Helvetica Neue Light" charset="0"/>
            <a:ea typeface="ヒラギノ角ゴ ProN W3" charset="0"/>
            <a:cs typeface="ヒラギノ角ゴ ProN W3" charset="0"/>
            <a:sym typeface="Helvetica Neue Light" charset="0"/>
          </a:defRPr>
        </a:defPPr>
      </a:lstStyle>
    </a:lnDef>
  </a:objectDefaults>
  <a:extraClrSchemeLst>
    <a:extraClrScheme>
      <a:clrScheme name="Title &amp; Bullets - Lef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Title &amp; Bullets - Right">
  <a:themeElements>
    <a:clrScheme name="">
      <a:dk1>
        <a:srgbClr val="000000"/>
      </a:dk1>
      <a:lt1>
        <a:srgbClr val="FFFFFF"/>
      </a:lt1>
      <a:dk2>
        <a:srgbClr val="000000"/>
      </a:dk2>
      <a:lt2>
        <a:srgbClr val="000000"/>
      </a:lt2>
      <a:accent1>
        <a:srgbClr val="BBE0E3"/>
      </a:accent1>
      <a:accent2>
        <a:srgbClr val="333399"/>
      </a:accent2>
      <a:accent3>
        <a:srgbClr val="AAAAAA"/>
      </a:accent3>
      <a:accent4>
        <a:srgbClr val="DADADA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itle &amp; Bullets - Right">
      <a:majorFont>
        <a:latin typeface="Helvetica Neue Light"/>
        <a:ea typeface="ヒラギノ角ゴ ProN W3"/>
        <a:cs typeface="ヒラギノ角ゴ ProN W3"/>
      </a:majorFont>
      <a:minorFont>
        <a:latin typeface="Helvetica Neue Light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082E5">
                <a:alpha val="75000"/>
              </a:srgbClr>
            </a:gs>
            <a:gs pos="100000">
              <a:srgbClr val="0057E5">
                <a:alpha val="6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Helvetica Neue Light" charset="0"/>
            <a:ea typeface="ヒラギノ角ゴ ProN W3" charset="0"/>
            <a:cs typeface="ヒラギノ角ゴ ProN W3" charset="0"/>
            <a:sym typeface="Helvetica Neue Light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082E5">
                <a:alpha val="75000"/>
              </a:srgbClr>
            </a:gs>
            <a:gs pos="100000">
              <a:srgbClr val="0057E5">
                <a:alpha val="6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Helvetica Neue Light" charset="0"/>
            <a:ea typeface="ヒラギノ角ゴ ProN W3" charset="0"/>
            <a:cs typeface="ヒラギノ角ゴ ProN W3" charset="0"/>
            <a:sym typeface="Helvetica Neue Light" charset="0"/>
          </a:defRPr>
        </a:defPPr>
      </a:lstStyle>
    </a:lnDef>
  </a:objectDefaults>
  <a:extraClrSchemeLst>
    <a:extraClrScheme>
      <a:clrScheme name="Title &amp; Bullets - Righ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Title &amp; Bullets - 2 Column">
  <a:themeElements>
    <a:clrScheme name="">
      <a:dk1>
        <a:srgbClr val="000000"/>
      </a:dk1>
      <a:lt1>
        <a:srgbClr val="FFFFFF"/>
      </a:lt1>
      <a:dk2>
        <a:srgbClr val="000000"/>
      </a:dk2>
      <a:lt2>
        <a:srgbClr val="000000"/>
      </a:lt2>
      <a:accent1>
        <a:srgbClr val="BBE0E3"/>
      </a:accent1>
      <a:accent2>
        <a:srgbClr val="333399"/>
      </a:accent2>
      <a:accent3>
        <a:srgbClr val="AAAAAA"/>
      </a:accent3>
      <a:accent4>
        <a:srgbClr val="DADADA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itle &amp; Bullets - 2 Column">
      <a:majorFont>
        <a:latin typeface="Helvetica Neue Light"/>
        <a:ea typeface="ヒラギノ角ゴ ProN W3"/>
        <a:cs typeface="ヒラギノ角ゴ ProN W3"/>
      </a:majorFont>
      <a:minorFont>
        <a:latin typeface="Helvetica Neue Light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082E5">
                <a:alpha val="75000"/>
              </a:srgbClr>
            </a:gs>
            <a:gs pos="100000">
              <a:srgbClr val="0057E5">
                <a:alpha val="6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Helvetica Neue Light" charset="0"/>
            <a:ea typeface="ヒラギノ角ゴ ProN W3" charset="0"/>
            <a:cs typeface="ヒラギノ角ゴ ProN W3" charset="0"/>
            <a:sym typeface="Helvetica Neue Light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082E5">
                <a:alpha val="75000"/>
              </a:srgbClr>
            </a:gs>
            <a:gs pos="100000">
              <a:srgbClr val="0057E5">
                <a:alpha val="6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Helvetica Neue Light" charset="0"/>
            <a:ea typeface="ヒラギノ角ゴ ProN W3" charset="0"/>
            <a:cs typeface="ヒラギノ角ゴ ProN W3" charset="0"/>
            <a:sym typeface="Helvetica Neue Light" charset="0"/>
          </a:defRPr>
        </a:defPPr>
      </a:lstStyle>
    </a:lnDef>
  </a:objectDefaults>
  <a:extraClrSchemeLst>
    <a:extraClrScheme>
      <a:clrScheme name="Title &amp; Bullets - 2 Colum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Bullets">
  <a:themeElements>
    <a:clrScheme name="">
      <a:dk1>
        <a:srgbClr val="000000"/>
      </a:dk1>
      <a:lt1>
        <a:srgbClr val="FFFFFF"/>
      </a:lt1>
      <a:dk2>
        <a:srgbClr val="000000"/>
      </a:dk2>
      <a:lt2>
        <a:srgbClr val="000000"/>
      </a:lt2>
      <a:accent1>
        <a:srgbClr val="BBE0E3"/>
      </a:accent1>
      <a:accent2>
        <a:srgbClr val="333399"/>
      </a:accent2>
      <a:accent3>
        <a:srgbClr val="AAAAAA"/>
      </a:accent3>
      <a:accent4>
        <a:srgbClr val="DADADA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ullets">
      <a:majorFont>
        <a:latin typeface="Helvetica Neue Light"/>
        <a:ea typeface="ヒラギノ角ゴ ProN W3"/>
        <a:cs typeface="ヒラギノ角ゴ ProN W3"/>
      </a:majorFont>
      <a:minorFont>
        <a:latin typeface="Helvetica Neue Light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082E5">
                <a:alpha val="75000"/>
              </a:srgbClr>
            </a:gs>
            <a:gs pos="100000">
              <a:srgbClr val="0057E5">
                <a:alpha val="6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Helvetica Neue Light" charset="0"/>
            <a:ea typeface="ヒラギノ角ゴ ProN W3" charset="0"/>
            <a:cs typeface="ヒラギノ角ゴ ProN W3" charset="0"/>
            <a:sym typeface="Helvetica Neue Light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082E5">
                <a:alpha val="75000"/>
              </a:srgbClr>
            </a:gs>
            <a:gs pos="100000">
              <a:srgbClr val="0057E5">
                <a:alpha val="6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Helvetica Neue Light" charset="0"/>
            <a:ea typeface="ヒラギノ角ゴ ProN W3" charset="0"/>
            <a:cs typeface="ヒラギノ角ゴ ProN W3" charset="0"/>
            <a:sym typeface="Helvetica Neue Light" charset="0"/>
          </a:defRPr>
        </a:defPPr>
      </a:lstStyle>
    </a:lnDef>
  </a:objectDefaults>
  <a:extraClrSchemeLst>
    <a:extraClrScheme>
      <a:clrScheme name="Bullet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Photo - Vertical">
  <a:themeElements>
    <a:clrScheme name="">
      <a:dk1>
        <a:srgbClr val="000000"/>
      </a:dk1>
      <a:lt1>
        <a:srgbClr val="FFFFFF"/>
      </a:lt1>
      <a:dk2>
        <a:srgbClr val="000000"/>
      </a:dk2>
      <a:lt2>
        <a:srgbClr val="000000"/>
      </a:lt2>
      <a:accent1>
        <a:srgbClr val="BBE0E3"/>
      </a:accent1>
      <a:accent2>
        <a:srgbClr val="333399"/>
      </a:accent2>
      <a:accent3>
        <a:srgbClr val="AAAAAA"/>
      </a:accent3>
      <a:accent4>
        <a:srgbClr val="DADADA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hoto - Vertical">
      <a:majorFont>
        <a:latin typeface="Helvetica Neue Light"/>
        <a:ea typeface="ヒラギノ角ゴ ProN W3"/>
        <a:cs typeface="ヒラギノ角ゴ ProN W3"/>
      </a:majorFont>
      <a:minorFont>
        <a:latin typeface="Helvetica Neue Light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082E5">
                <a:alpha val="75000"/>
              </a:srgbClr>
            </a:gs>
            <a:gs pos="100000">
              <a:srgbClr val="0057E5">
                <a:alpha val="6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Helvetica Neue Light" charset="0"/>
            <a:ea typeface="ヒラギノ角ゴ ProN W3" charset="0"/>
            <a:cs typeface="ヒラギノ角ゴ ProN W3" charset="0"/>
            <a:sym typeface="Helvetica Neue Light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082E5">
                <a:alpha val="75000"/>
              </a:srgbClr>
            </a:gs>
            <a:gs pos="100000">
              <a:srgbClr val="0057E5">
                <a:alpha val="6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Helvetica Neue Light" charset="0"/>
            <a:ea typeface="ヒラギノ角ゴ ProN W3" charset="0"/>
            <a:cs typeface="ヒラギノ角ゴ ProN W3" charset="0"/>
            <a:sym typeface="Helvetica Neue Light" charset="0"/>
          </a:defRPr>
        </a:defPPr>
      </a:lstStyle>
    </a:lnDef>
  </a:objectDefaults>
  <a:extraClrSchemeLst>
    <a:extraClrScheme>
      <a:clrScheme name="Photo - Vertical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1.xml><?xml version="1.0" encoding="utf-8"?>
<a:theme xmlns:a="http://schemas.openxmlformats.org/drawingml/2006/main" name="Title, Bullets &amp; Photo">
  <a:themeElements>
    <a:clrScheme name="">
      <a:dk1>
        <a:srgbClr val="000000"/>
      </a:dk1>
      <a:lt1>
        <a:srgbClr val="FFFFFF"/>
      </a:lt1>
      <a:dk2>
        <a:srgbClr val="000000"/>
      </a:dk2>
      <a:lt2>
        <a:srgbClr val="000000"/>
      </a:lt2>
      <a:accent1>
        <a:srgbClr val="BBE0E3"/>
      </a:accent1>
      <a:accent2>
        <a:srgbClr val="333399"/>
      </a:accent2>
      <a:accent3>
        <a:srgbClr val="AAAAAA"/>
      </a:accent3>
      <a:accent4>
        <a:srgbClr val="DADADA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itle, Bullets &amp; Photo">
      <a:majorFont>
        <a:latin typeface="Helvetica Neue Light"/>
        <a:ea typeface="ヒラギノ角ゴ ProN W3"/>
        <a:cs typeface="ヒラギノ角ゴ ProN W3"/>
      </a:majorFont>
      <a:minorFont>
        <a:latin typeface="Helvetica Neue Light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082E5">
                <a:alpha val="75000"/>
              </a:srgbClr>
            </a:gs>
            <a:gs pos="100000">
              <a:srgbClr val="0057E5">
                <a:alpha val="6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Helvetica Neue Light" charset="0"/>
            <a:ea typeface="ヒラギノ角ゴ ProN W3" charset="0"/>
            <a:cs typeface="ヒラギノ角ゴ ProN W3" charset="0"/>
            <a:sym typeface="Helvetica Neue Light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082E5">
                <a:alpha val="75000"/>
              </a:srgbClr>
            </a:gs>
            <a:gs pos="100000">
              <a:srgbClr val="0057E5">
                <a:alpha val="6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Helvetica Neue Light" charset="0"/>
            <a:ea typeface="ヒラギノ角ゴ ProN W3" charset="0"/>
            <a:cs typeface="ヒラギノ角ゴ ProN W3" charset="0"/>
            <a:sym typeface="Helvetica Neue Light" charset="0"/>
          </a:defRPr>
        </a:defPPr>
      </a:lstStyle>
    </a:lnDef>
  </a:objectDefaults>
  <a:extraClrSchemeLst>
    <a:extraClrScheme>
      <a:clrScheme name="Title, Bullets &amp; Phot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2.xml><?xml version="1.0" encoding="utf-8"?>
<a:theme xmlns:a="http://schemas.openxmlformats.org/drawingml/2006/main" name="Blank">
  <a:themeElements>
    <a:clrScheme name="">
      <a:dk1>
        <a:srgbClr val="000000"/>
      </a:dk1>
      <a:lt1>
        <a:srgbClr val="FFFFFF"/>
      </a:lt1>
      <a:dk2>
        <a:srgbClr val="000000"/>
      </a:dk2>
      <a:lt2>
        <a:srgbClr val="000000"/>
      </a:lt2>
      <a:accent1>
        <a:srgbClr val="BBE0E3"/>
      </a:accent1>
      <a:accent2>
        <a:srgbClr val="333399"/>
      </a:accent2>
      <a:accent3>
        <a:srgbClr val="AAAAAA"/>
      </a:accent3>
      <a:accent4>
        <a:srgbClr val="DADADA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lank">
      <a:majorFont>
        <a:latin typeface="Helvetica Neue Light"/>
        <a:ea typeface="ヒラギノ角ゴ ProN W3"/>
        <a:cs typeface="ヒラギノ角ゴ ProN W3"/>
      </a:majorFont>
      <a:minorFont>
        <a:latin typeface="Helvetica Neue Light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082E5">
                <a:alpha val="75000"/>
              </a:srgbClr>
            </a:gs>
            <a:gs pos="100000">
              <a:srgbClr val="0057E5">
                <a:alpha val="6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Helvetica Neue Light" charset="0"/>
            <a:ea typeface="ヒラギノ角ゴ ProN W3" charset="0"/>
            <a:cs typeface="ヒラギノ角ゴ ProN W3" charset="0"/>
            <a:sym typeface="Helvetica Neue Light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082E5">
                <a:alpha val="75000"/>
              </a:srgbClr>
            </a:gs>
            <a:gs pos="100000">
              <a:srgbClr val="0057E5">
                <a:alpha val="6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Helvetica Neue Light" charset="0"/>
            <a:ea typeface="ヒラギノ角ゴ ProN W3" charset="0"/>
            <a:cs typeface="ヒラギノ角ゴ ProN W3" charset="0"/>
            <a:sym typeface="Helvetica Neue Light" charset="0"/>
          </a:defRPr>
        </a:defPPr>
      </a:lstStyle>
    </a:lnDef>
  </a:objectDefaults>
  <a:extraClrSchemeLst>
    <a:extraClrScheme>
      <a:clrScheme name="Blank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verilan.thmx</Template>
  <TotalTime>451</TotalTime>
  <Words>207</Words>
  <Application>Microsoft Macintosh PowerPoint</Application>
  <PresentationFormat>On-screen Show (4:3)</PresentationFormat>
  <Paragraphs>42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12</vt:i4>
      </vt:variant>
      <vt:variant>
        <vt:lpstr>Slide Titles</vt:lpstr>
      </vt:variant>
      <vt:variant>
        <vt:i4>10</vt:i4>
      </vt:variant>
    </vt:vector>
  </HeadingPairs>
  <TitlesOfParts>
    <vt:vector size="22" baseType="lpstr">
      <vt:lpstr>verilan</vt:lpstr>
      <vt:lpstr>Title &amp; Bullets</vt:lpstr>
      <vt:lpstr>Title - Center</vt:lpstr>
      <vt:lpstr>Title - Top</vt:lpstr>
      <vt:lpstr>Photo - Horizontal</vt:lpstr>
      <vt:lpstr>Title &amp; Bullets - Left</vt:lpstr>
      <vt:lpstr>Title &amp; Bullets - Right</vt:lpstr>
      <vt:lpstr>Title &amp; Bullets - 2 Column</vt:lpstr>
      <vt:lpstr>Bullets</vt:lpstr>
      <vt:lpstr>Photo - Vertical</vt:lpstr>
      <vt:lpstr>Title, Bullets &amp; Photo</vt:lpstr>
      <vt:lpstr>Blank</vt:lpstr>
      <vt:lpstr>IETF 85: Atlanta, GA</vt:lpstr>
      <vt:lpstr>Network Overview</vt:lpstr>
      <vt:lpstr>New on the IETF Network</vt:lpstr>
      <vt:lpstr>External Traffic</vt:lpstr>
      <vt:lpstr>External Traffic (cont.)</vt:lpstr>
      <vt:lpstr>RPKI Statistics</vt:lpstr>
      <vt:lpstr>Guestroom Usage</vt:lpstr>
      <vt:lpstr>Wireless Associations</vt:lpstr>
      <vt:lpstr>A special thanks to…</vt:lpstr>
      <vt:lpstr>Thank You</vt:lpstr>
    </vt:vector>
  </TitlesOfParts>
  <Company>Verilan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IETF83: Paris, France</dc:title>
  <dc:creator>Nick Kukich</dc:creator>
  <cp:lastModifiedBy>Nick Kukich</cp:lastModifiedBy>
  <cp:revision>32</cp:revision>
  <dcterms:created xsi:type="dcterms:W3CDTF">2012-03-27T15:44:15Z</dcterms:created>
  <dcterms:modified xsi:type="dcterms:W3CDTF">2012-11-07T16:30:46Z</dcterms:modified>
</cp:coreProperties>
</file>