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  <p:sldMasterId id="2147483780" r:id="rId11"/>
    <p:sldMasterId id="2147483792" r:id="rId12"/>
  </p:sldMasterIdLst>
  <p:notesMasterIdLst>
    <p:notesMasterId r:id="rId23"/>
  </p:notesMasterIdLst>
  <p:sldIdLst>
    <p:sldId id="265" r:id="rId13"/>
    <p:sldId id="257" r:id="rId14"/>
    <p:sldId id="269" r:id="rId15"/>
    <p:sldId id="258" r:id="rId16"/>
    <p:sldId id="267" r:id="rId17"/>
    <p:sldId id="270" r:id="rId18"/>
    <p:sldId id="268" r:id="rId19"/>
    <p:sldId id="259" r:id="rId20"/>
    <p:sldId id="263" r:id="rId21"/>
    <p:sldId id="26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324" autoAdjust="0"/>
  </p:normalViewPr>
  <p:slideViewPr>
    <p:cSldViewPr snapToGrid="0" snapToObjects="1">
      <p:cViewPr>
        <p:scale>
          <a:sx n="100" d="100"/>
          <a:sy n="100" d="100"/>
        </p:scale>
        <p:origin x="-1344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9.xml"/><Relationship Id="rId20" Type="http://schemas.openxmlformats.org/officeDocument/2006/relationships/slide" Target="slides/slide8.xml"/><Relationship Id="rId21" Type="http://schemas.openxmlformats.org/officeDocument/2006/relationships/slide" Target="slides/slide9.xml"/><Relationship Id="rId22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1" Type="http://schemas.openxmlformats.org/officeDocument/2006/relationships/slideMaster" Target="slideMasters/slideMaster11.xml"/><Relationship Id="rId12" Type="http://schemas.openxmlformats.org/officeDocument/2006/relationships/slideMaster" Target="slideMasters/slideMaster12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slide" Target="slides/slide4.xml"/><Relationship Id="rId17" Type="http://schemas.openxmlformats.org/officeDocument/2006/relationships/slide" Target="slides/slide5.xml"/><Relationship Id="rId18" Type="http://schemas.openxmlformats.org/officeDocument/2006/relationships/slide" Target="slides/slide6.xml"/><Relationship Id="rId19" Type="http://schemas.openxmlformats.org/officeDocument/2006/relationships/slide" Target="slides/slide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Master" Target="slideMasters/slideMaster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605BD-6A91-FD47-BB9C-D7577DAE6160}" type="datetimeFigureOut">
              <a:rPr lang="en-US" smtClean="0"/>
              <a:t>11/7/12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C78EBF-D840-924D-996F-5D24D680B8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997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47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457" indent="0" algn="ctr">
              <a:buNone/>
              <a:defRPr/>
            </a:lvl2pPr>
            <a:lvl3pPr marL="642915" indent="0" algn="ctr">
              <a:buNone/>
              <a:defRPr/>
            </a:lvl3pPr>
            <a:lvl4pPr marL="964372" indent="0" algn="ctr">
              <a:buNone/>
              <a:defRPr/>
            </a:lvl4pPr>
            <a:lvl5pPr marL="1285829" indent="0" algn="ctr">
              <a:buNone/>
              <a:defRPr/>
            </a:lvl5pPr>
            <a:lvl6pPr marL="1607287" indent="0" algn="ctr">
              <a:buNone/>
              <a:defRPr/>
            </a:lvl6pPr>
            <a:lvl7pPr marL="1928744" indent="0" algn="ctr">
              <a:buNone/>
              <a:defRPr/>
            </a:lvl7pPr>
            <a:lvl8pPr marL="2250201" indent="0" algn="ctr">
              <a:buNone/>
              <a:defRPr/>
            </a:lvl8pPr>
            <a:lvl9pPr marL="2571659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55705"/>
      </p:ext>
    </p:extLst>
  </p:cSld>
  <p:clrMapOvr>
    <a:masterClrMapping/>
  </p:clrMapOvr>
  <p:transition xmlns:p14="http://schemas.microsoft.com/office/powerpoint/2010/main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29957"/>
      </p:ext>
    </p:extLst>
  </p:cSld>
  <p:clrMapOvr>
    <a:masterClrMapping/>
  </p:clrMapOvr>
  <p:transition xmlns:p14="http://schemas.microsoft.com/office/powerpoint/2010/main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1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457" indent="0">
              <a:buNone/>
              <a:defRPr sz="1300"/>
            </a:lvl2pPr>
            <a:lvl3pPr marL="642915" indent="0">
              <a:buNone/>
              <a:defRPr sz="1100"/>
            </a:lvl3pPr>
            <a:lvl4pPr marL="964372" indent="0">
              <a:buNone/>
              <a:defRPr sz="1000"/>
            </a:lvl4pPr>
            <a:lvl5pPr marL="1285829" indent="0">
              <a:buNone/>
              <a:defRPr sz="1000"/>
            </a:lvl5pPr>
            <a:lvl6pPr marL="1607287" indent="0">
              <a:buNone/>
              <a:defRPr sz="1000"/>
            </a:lvl6pPr>
            <a:lvl7pPr marL="1928744" indent="0">
              <a:buNone/>
              <a:defRPr sz="1000"/>
            </a:lvl7pPr>
            <a:lvl8pPr marL="2250201" indent="0">
              <a:buNone/>
              <a:defRPr sz="1000"/>
            </a:lvl8pPr>
            <a:lvl9pPr marL="257165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9286019"/>
      </p:ext>
    </p:extLst>
  </p:cSld>
  <p:clrMapOvr>
    <a:masterClrMapping/>
  </p:clrMapOvr>
  <p:transition xmlns:p14="http://schemas.microsoft.com/office/powerpoint/2010/main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1" y="3420070"/>
            <a:ext cx="3920133" cy="211633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0930" y="3420070"/>
            <a:ext cx="3920133" cy="211633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897936"/>
      </p:ext>
    </p:extLst>
  </p:cSld>
  <p:clrMapOvr>
    <a:masterClrMapping/>
  </p:clrMapOvr>
  <p:transition xmlns:p14="http://schemas.microsoft.com/office/powerpoint/2010/main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457" indent="0">
              <a:buNone/>
              <a:defRPr sz="1400" b="1"/>
            </a:lvl2pPr>
            <a:lvl3pPr marL="642915" indent="0">
              <a:buNone/>
              <a:defRPr sz="1300" b="1"/>
            </a:lvl3pPr>
            <a:lvl4pPr marL="964372" indent="0">
              <a:buNone/>
              <a:defRPr sz="1100" b="1"/>
            </a:lvl4pPr>
            <a:lvl5pPr marL="1285829" indent="0">
              <a:buNone/>
              <a:defRPr sz="1100" b="1"/>
            </a:lvl5pPr>
            <a:lvl6pPr marL="1607287" indent="0">
              <a:buNone/>
              <a:defRPr sz="1100" b="1"/>
            </a:lvl6pPr>
            <a:lvl7pPr marL="1928744" indent="0">
              <a:buNone/>
              <a:defRPr sz="1100" b="1"/>
            </a:lvl7pPr>
            <a:lvl8pPr marL="2250201" indent="0">
              <a:buNone/>
              <a:defRPr sz="1100" b="1"/>
            </a:lvl8pPr>
            <a:lvl9pPr marL="2571659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457" indent="0">
              <a:buNone/>
              <a:defRPr sz="1400" b="1"/>
            </a:lvl2pPr>
            <a:lvl3pPr marL="642915" indent="0">
              <a:buNone/>
              <a:defRPr sz="1300" b="1"/>
            </a:lvl3pPr>
            <a:lvl4pPr marL="964372" indent="0">
              <a:buNone/>
              <a:defRPr sz="1100" b="1"/>
            </a:lvl4pPr>
            <a:lvl5pPr marL="1285829" indent="0">
              <a:buNone/>
              <a:defRPr sz="1100" b="1"/>
            </a:lvl5pPr>
            <a:lvl6pPr marL="1607287" indent="0">
              <a:buNone/>
              <a:defRPr sz="1100" b="1"/>
            </a:lvl6pPr>
            <a:lvl7pPr marL="1928744" indent="0">
              <a:buNone/>
              <a:defRPr sz="1100" b="1"/>
            </a:lvl7pPr>
            <a:lvl8pPr marL="2250201" indent="0">
              <a:buNone/>
              <a:defRPr sz="1100" b="1"/>
            </a:lvl8pPr>
            <a:lvl9pPr marL="2571659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657571"/>
      </p:ext>
    </p:extLst>
  </p:cSld>
  <p:clrMapOvr>
    <a:masterClrMapping/>
  </p:clrMapOvr>
  <p:transition xmlns:p14="http://schemas.microsoft.com/office/powerpoint/2010/main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183954"/>
      </p:ext>
    </p:extLst>
  </p:cSld>
  <p:clrMapOvr>
    <a:masterClrMapping/>
  </p:clrMapOvr>
  <p:transition xmlns:p14="http://schemas.microsoft.com/office/powerpoint/2010/main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1018210"/>
      </p:ext>
    </p:extLst>
  </p:cSld>
  <p:clrMapOvr>
    <a:masterClrMapping/>
  </p:clrMapOvr>
  <p:transition xmlns:p14="http://schemas.microsoft.com/office/powerpoint/2010/main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3473"/>
            <a:ext cx="3008189" cy="116197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2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47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457" indent="0">
              <a:buNone/>
              <a:defRPr sz="800"/>
            </a:lvl2pPr>
            <a:lvl3pPr marL="642915" indent="0">
              <a:buNone/>
              <a:defRPr sz="700"/>
            </a:lvl3pPr>
            <a:lvl4pPr marL="964372" indent="0">
              <a:buNone/>
              <a:defRPr sz="600"/>
            </a:lvl4pPr>
            <a:lvl5pPr marL="1285829" indent="0">
              <a:buNone/>
              <a:defRPr sz="600"/>
            </a:lvl5pPr>
            <a:lvl6pPr marL="1607287" indent="0">
              <a:buNone/>
              <a:defRPr sz="600"/>
            </a:lvl6pPr>
            <a:lvl7pPr marL="1928744" indent="0">
              <a:buNone/>
              <a:defRPr sz="600"/>
            </a:lvl7pPr>
            <a:lvl8pPr marL="2250201" indent="0">
              <a:buNone/>
              <a:defRPr sz="600"/>
            </a:lvl8pPr>
            <a:lvl9pPr marL="2571659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0757094"/>
      </p:ext>
    </p:extLst>
  </p:cSld>
  <p:clrMapOvr>
    <a:masterClrMapping/>
  </p:clrMapOvr>
  <p:transition xmlns:p14="http://schemas.microsoft.com/office/powerpoint/2010/main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35" y="4800824"/>
            <a:ext cx="5486177" cy="56703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35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457" indent="0">
              <a:buNone/>
              <a:defRPr sz="2000"/>
            </a:lvl2pPr>
            <a:lvl3pPr marL="642915" indent="0">
              <a:buNone/>
              <a:defRPr sz="1700"/>
            </a:lvl3pPr>
            <a:lvl4pPr marL="964372" indent="0">
              <a:buNone/>
              <a:defRPr sz="1400"/>
            </a:lvl4pPr>
            <a:lvl5pPr marL="1285829" indent="0">
              <a:buNone/>
              <a:defRPr sz="1400"/>
            </a:lvl5pPr>
            <a:lvl6pPr marL="1607287" indent="0">
              <a:buNone/>
              <a:defRPr sz="1400"/>
            </a:lvl6pPr>
            <a:lvl7pPr marL="1928744" indent="0">
              <a:buNone/>
              <a:defRPr sz="1400"/>
            </a:lvl7pPr>
            <a:lvl8pPr marL="2250201" indent="0">
              <a:buNone/>
              <a:defRPr sz="1400"/>
            </a:lvl8pPr>
            <a:lvl9pPr marL="2571659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35" y="5367859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457" indent="0">
              <a:buNone/>
              <a:defRPr sz="800"/>
            </a:lvl2pPr>
            <a:lvl3pPr marL="642915" indent="0">
              <a:buNone/>
              <a:defRPr sz="700"/>
            </a:lvl3pPr>
            <a:lvl4pPr marL="964372" indent="0">
              <a:buNone/>
              <a:defRPr sz="600"/>
            </a:lvl4pPr>
            <a:lvl5pPr marL="1285829" indent="0">
              <a:buNone/>
              <a:defRPr sz="600"/>
            </a:lvl5pPr>
            <a:lvl6pPr marL="1607287" indent="0">
              <a:buNone/>
              <a:defRPr sz="600"/>
            </a:lvl6pPr>
            <a:lvl7pPr marL="1928744" indent="0">
              <a:buNone/>
              <a:defRPr sz="600"/>
            </a:lvl7pPr>
            <a:lvl8pPr marL="2250201" indent="0">
              <a:buNone/>
              <a:defRPr sz="600"/>
            </a:lvl8pPr>
            <a:lvl9pPr marL="2571659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13931292"/>
      </p:ext>
    </p:extLst>
  </p:cSld>
  <p:clrMapOvr>
    <a:masterClrMapping/>
  </p:clrMapOvr>
  <p:transition xmlns:p14="http://schemas.microsoft.com/office/powerpoint/2010/main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568956"/>
      </p:ext>
    </p:extLst>
  </p:cSld>
  <p:clrMapOvr>
    <a:masterClrMapping/>
  </p:clrMapOvr>
  <p:transition xmlns:p14="http://schemas.microsoft.com/office/powerpoint/2010/main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4207" y="964406"/>
            <a:ext cx="1986855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964406"/>
            <a:ext cx="5853410" cy="4572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822359"/>
      </p:ext>
    </p:extLst>
  </p:cSld>
  <p:clrMapOvr>
    <a:masterClrMapping/>
  </p:clrMapOvr>
  <p:transition xmlns:p14="http://schemas.microsoft.com/office/powerpoint/2010/main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49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424" indent="0" algn="ctr">
              <a:buNone/>
              <a:defRPr/>
            </a:lvl2pPr>
            <a:lvl3pPr marL="642849" indent="0" algn="ctr">
              <a:buNone/>
              <a:defRPr/>
            </a:lvl3pPr>
            <a:lvl4pPr marL="964274" indent="0" algn="ctr">
              <a:buNone/>
              <a:defRPr/>
            </a:lvl4pPr>
            <a:lvl5pPr marL="1285697" indent="0" algn="ctr">
              <a:buNone/>
              <a:defRPr/>
            </a:lvl5pPr>
            <a:lvl6pPr marL="1607123" indent="0" algn="ctr">
              <a:buNone/>
              <a:defRPr/>
            </a:lvl6pPr>
            <a:lvl7pPr marL="1928546" indent="0" algn="ctr">
              <a:buNone/>
              <a:defRPr/>
            </a:lvl7pPr>
            <a:lvl8pPr marL="2249971" indent="0" algn="ctr">
              <a:buNone/>
              <a:defRPr/>
            </a:lvl8pPr>
            <a:lvl9pPr marL="2571396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654034"/>
      </p:ext>
    </p:extLst>
  </p:cSld>
  <p:clrMapOvr>
    <a:masterClrMapping/>
  </p:clrMapOvr>
  <p:transition xmlns:p14="http://schemas.microsoft.com/office/powerpoint/2010/main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681647"/>
      </p:ext>
    </p:extLst>
  </p:cSld>
  <p:clrMapOvr>
    <a:masterClrMapping/>
  </p:clrMapOvr>
  <p:transition xmlns:p14="http://schemas.microsoft.com/office/powerpoint/2010/main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424" indent="0">
              <a:buNone/>
              <a:defRPr sz="1300"/>
            </a:lvl2pPr>
            <a:lvl3pPr marL="642849" indent="0">
              <a:buNone/>
              <a:defRPr sz="1100"/>
            </a:lvl3pPr>
            <a:lvl4pPr marL="964274" indent="0">
              <a:buNone/>
              <a:defRPr sz="1000"/>
            </a:lvl4pPr>
            <a:lvl5pPr marL="1285697" indent="0">
              <a:buNone/>
              <a:defRPr sz="1000"/>
            </a:lvl5pPr>
            <a:lvl6pPr marL="1607123" indent="0">
              <a:buNone/>
              <a:defRPr sz="1000"/>
            </a:lvl6pPr>
            <a:lvl7pPr marL="1928546" indent="0">
              <a:buNone/>
              <a:defRPr sz="1000"/>
            </a:lvl7pPr>
            <a:lvl8pPr marL="2249971" indent="0">
              <a:buNone/>
              <a:defRPr sz="1000"/>
            </a:lvl8pPr>
            <a:lvl9pPr marL="2571396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74343244"/>
      </p:ext>
    </p:extLst>
  </p:cSld>
  <p:clrMapOvr>
    <a:masterClrMapping/>
  </p:clrMapOvr>
  <p:transition xmlns:p14="http://schemas.microsoft.com/office/powerpoint/2010/main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1" y="1946674"/>
            <a:ext cx="3964781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8" y="1946674"/>
            <a:ext cx="3964781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19440"/>
      </p:ext>
    </p:extLst>
  </p:cSld>
  <p:clrMapOvr>
    <a:masterClrMapping/>
  </p:clrMapOvr>
  <p:transition xmlns:p14="http://schemas.microsoft.com/office/powerpoint/2010/main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424" indent="0">
              <a:buNone/>
              <a:defRPr sz="1400" b="1"/>
            </a:lvl2pPr>
            <a:lvl3pPr marL="642849" indent="0">
              <a:buNone/>
              <a:defRPr sz="1300" b="1"/>
            </a:lvl3pPr>
            <a:lvl4pPr marL="964274" indent="0">
              <a:buNone/>
              <a:defRPr sz="1100" b="1"/>
            </a:lvl4pPr>
            <a:lvl5pPr marL="1285697" indent="0">
              <a:buNone/>
              <a:defRPr sz="1100" b="1"/>
            </a:lvl5pPr>
            <a:lvl6pPr marL="1607123" indent="0">
              <a:buNone/>
              <a:defRPr sz="1100" b="1"/>
            </a:lvl6pPr>
            <a:lvl7pPr marL="1928546" indent="0">
              <a:buNone/>
              <a:defRPr sz="1100" b="1"/>
            </a:lvl7pPr>
            <a:lvl8pPr marL="2249971" indent="0">
              <a:buNone/>
              <a:defRPr sz="1100" b="1"/>
            </a:lvl8pPr>
            <a:lvl9pPr marL="2571396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424" indent="0">
              <a:buNone/>
              <a:defRPr sz="1400" b="1"/>
            </a:lvl2pPr>
            <a:lvl3pPr marL="642849" indent="0">
              <a:buNone/>
              <a:defRPr sz="1300" b="1"/>
            </a:lvl3pPr>
            <a:lvl4pPr marL="964274" indent="0">
              <a:buNone/>
              <a:defRPr sz="1100" b="1"/>
            </a:lvl4pPr>
            <a:lvl5pPr marL="1285697" indent="0">
              <a:buNone/>
              <a:defRPr sz="1100" b="1"/>
            </a:lvl5pPr>
            <a:lvl6pPr marL="1607123" indent="0">
              <a:buNone/>
              <a:defRPr sz="1100" b="1"/>
            </a:lvl6pPr>
            <a:lvl7pPr marL="1928546" indent="0">
              <a:buNone/>
              <a:defRPr sz="1100" b="1"/>
            </a:lvl7pPr>
            <a:lvl8pPr marL="2249971" indent="0">
              <a:buNone/>
              <a:defRPr sz="1100" b="1"/>
            </a:lvl8pPr>
            <a:lvl9pPr marL="2571396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445063"/>
      </p:ext>
    </p:extLst>
  </p:cSld>
  <p:clrMapOvr>
    <a:masterClrMapping/>
  </p:clrMapOvr>
  <p:transition xmlns:p14="http://schemas.microsoft.com/office/powerpoint/2010/main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967243"/>
      </p:ext>
    </p:extLst>
  </p:cSld>
  <p:clrMapOvr>
    <a:masterClrMapping/>
  </p:clrMapOvr>
  <p:transition xmlns:p14="http://schemas.microsoft.com/office/powerpoint/2010/main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8288864"/>
      </p:ext>
    </p:extLst>
  </p:cSld>
  <p:clrMapOvr>
    <a:masterClrMapping/>
  </p:clrMapOvr>
  <p:transition xmlns:p14="http://schemas.microsoft.com/office/powerpoint/2010/main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9" y="273475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49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424" indent="0">
              <a:buNone/>
              <a:defRPr sz="800"/>
            </a:lvl2pPr>
            <a:lvl3pPr marL="642849" indent="0">
              <a:buNone/>
              <a:defRPr sz="700"/>
            </a:lvl3pPr>
            <a:lvl4pPr marL="964274" indent="0">
              <a:buNone/>
              <a:defRPr sz="600"/>
            </a:lvl4pPr>
            <a:lvl5pPr marL="1285697" indent="0">
              <a:buNone/>
              <a:defRPr sz="600"/>
            </a:lvl5pPr>
            <a:lvl6pPr marL="1607123" indent="0">
              <a:buNone/>
              <a:defRPr sz="600"/>
            </a:lvl6pPr>
            <a:lvl7pPr marL="1928546" indent="0">
              <a:buNone/>
              <a:defRPr sz="600"/>
            </a:lvl7pPr>
            <a:lvl8pPr marL="2249971" indent="0">
              <a:buNone/>
              <a:defRPr sz="600"/>
            </a:lvl8pPr>
            <a:lvl9pPr marL="2571396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4516441"/>
      </p:ext>
    </p:extLst>
  </p:cSld>
  <p:clrMapOvr>
    <a:masterClrMapping/>
  </p:clrMapOvr>
  <p:transition xmlns:p14="http://schemas.microsoft.com/office/powerpoint/2010/main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37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37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424" indent="0">
              <a:buNone/>
              <a:defRPr sz="2000"/>
            </a:lvl2pPr>
            <a:lvl3pPr marL="642849" indent="0">
              <a:buNone/>
              <a:defRPr sz="1700"/>
            </a:lvl3pPr>
            <a:lvl4pPr marL="964274" indent="0">
              <a:buNone/>
              <a:defRPr sz="1400"/>
            </a:lvl4pPr>
            <a:lvl5pPr marL="1285697" indent="0">
              <a:buNone/>
              <a:defRPr sz="1400"/>
            </a:lvl5pPr>
            <a:lvl6pPr marL="1607123" indent="0">
              <a:buNone/>
              <a:defRPr sz="1400"/>
            </a:lvl6pPr>
            <a:lvl7pPr marL="1928546" indent="0">
              <a:buNone/>
              <a:defRPr sz="1400"/>
            </a:lvl7pPr>
            <a:lvl8pPr marL="2249971" indent="0">
              <a:buNone/>
              <a:defRPr sz="1400"/>
            </a:lvl8pPr>
            <a:lvl9pPr marL="2571396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37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424" indent="0">
              <a:buNone/>
              <a:defRPr sz="800"/>
            </a:lvl2pPr>
            <a:lvl3pPr marL="642849" indent="0">
              <a:buNone/>
              <a:defRPr sz="700"/>
            </a:lvl3pPr>
            <a:lvl4pPr marL="964274" indent="0">
              <a:buNone/>
              <a:defRPr sz="600"/>
            </a:lvl4pPr>
            <a:lvl5pPr marL="1285697" indent="0">
              <a:buNone/>
              <a:defRPr sz="600"/>
            </a:lvl5pPr>
            <a:lvl6pPr marL="1607123" indent="0">
              <a:buNone/>
              <a:defRPr sz="600"/>
            </a:lvl6pPr>
            <a:lvl7pPr marL="1928546" indent="0">
              <a:buNone/>
              <a:defRPr sz="600"/>
            </a:lvl7pPr>
            <a:lvl8pPr marL="2249971" indent="0">
              <a:buNone/>
              <a:defRPr sz="600"/>
            </a:lvl8pPr>
            <a:lvl9pPr marL="2571396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50639617"/>
      </p:ext>
    </p:extLst>
  </p:cSld>
  <p:clrMapOvr>
    <a:masterClrMapping/>
  </p:clrMapOvr>
  <p:transition xmlns:p14="http://schemas.microsoft.com/office/powerpoint/2010/main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424347"/>
      </p:ext>
    </p:extLst>
  </p:cSld>
  <p:clrMapOvr>
    <a:masterClrMapping/>
  </p:clrMapOvr>
  <p:transition xmlns:p14="http://schemas.microsoft.com/office/powerpoint/2010/main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178594"/>
            <a:ext cx="2009180" cy="5786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178594"/>
            <a:ext cx="5920383" cy="5786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023704"/>
      </p:ext>
    </p:extLst>
  </p:cSld>
  <p:clrMapOvr>
    <a:masterClrMapping/>
  </p:clrMapOvr>
  <p:transition xmlns:p14="http://schemas.microsoft.com/office/powerpoint/2010/main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0"/>
            <a:ext cx="6400354" cy="1752451"/>
          </a:xfrm>
          <a:prstGeom prst="rect">
            <a:avLst/>
          </a:prstGeom>
        </p:spPr>
        <p:txBody>
          <a:bodyPr vert="horz" lIns="64281" tIns="32140" rIns="64281" bIns="32140"/>
          <a:lstStyle>
            <a:lvl1pPr marL="0" indent="0" algn="ctr">
              <a:buNone/>
              <a:defRPr/>
            </a:lvl1pPr>
            <a:lvl2pPr marL="321407" indent="0" algn="ctr">
              <a:buNone/>
              <a:defRPr/>
            </a:lvl2pPr>
            <a:lvl3pPr marL="642816" indent="0" algn="ctr">
              <a:buNone/>
              <a:defRPr/>
            </a:lvl3pPr>
            <a:lvl4pPr marL="964224" indent="0" algn="ctr">
              <a:buNone/>
              <a:defRPr/>
            </a:lvl4pPr>
            <a:lvl5pPr marL="1285631" indent="0" algn="ctr">
              <a:buNone/>
              <a:defRPr/>
            </a:lvl5pPr>
            <a:lvl6pPr marL="1607041" indent="0" algn="ctr">
              <a:buNone/>
              <a:defRPr/>
            </a:lvl6pPr>
            <a:lvl7pPr marL="1928447" indent="0" algn="ctr">
              <a:buNone/>
              <a:defRPr/>
            </a:lvl7pPr>
            <a:lvl8pPr marL="2249856" indent="0" algn="ctr">
              <a:buNone/>
              <a:defRPr/>
            </a:lvl8pPr>
            <a:lvl9pPr marL="2571264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444217"/>
      </p:ext>
    </p:extLst>
  </p:cSld>
  <p:clrMapOvr>
    <a:masterClrMapping/>
  </p:clrMapOvr>
  <p:transition xmlns:p14="http://schemas.microsoft.com/office/powerpoint/2010/main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647" y="1600650"/>
            <a:ext cx="8228707" cy="4525119"/>
          </a:xfrm>
          <a:prstGeom prst="rect">
            <a:avLst/>
          </a:prstGeom>
        </p:spPr>
        <p:txBody>
          <a:bodyPr vert="horz" lIns="64281" tIns="32140" rIns="64281" bIns="3214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449426"/>
      </p:ext>
    </p:extLst>
  </p:cSld>
  <p:clrMapOvr>
    <a:masterClrMapping/>
  </p:clrMapOvr>
  <p:transition xmlns:p14="http://schemas.microsoft.com/office/powerpoint/2010/main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  <a:prstGeom prst="rect">
            <a:avLst/>
          </a:prstGeom>
        </p:spPr>
        <p:txBody>
          <a:bodyPr vert="horz" lIns="64281" tIns="32140" rIns="64281" bIns="32140" anchor="b"/>
          <a:lstStyle>
            <a:lvl1pPr marL="0" indent="0">
              <a:buNone/>
              <a:defRPr sz="1400"/>
            </a:lvl1pPr>
            <a:lvl2pPr marL="321407" indent="0">
              <a:buNone/>
              <a:defRPr sz="1300"/>
            </a:lvl2pPr>
            <a:lvl3pPr marL="642816" indent="0">
              <a:buNone/>
              <a:defRPr sz="1100"/>
            </a:lvl3pPr>
            <a:lvl4pPr marL="964224" indent="0">
              <a:buNone/>
              <a:defRPr sz="1000"/>
            </a:lvl4pPr>
            <a:lvl5pPr marL="1285631" indent="0">
              <a:buNone/>
              <a:defRPr sz="1000"/>
            </a:lvl5pPr>
            <a:lvl6pPr marL="1607041" indent="0">
              <a:buNone/>
              <a:defRPr sz="1000"/>
            </a:lvl6pPr>
            <a:lvl7pPr marL="1928447" indent="0">
              <a:buNone/>
              <a:defRPr sz="1000"/>
            </a:lvl7pPr>
            <a:lvl8pPr marL="2249856" indent="0">
              <a:buNone/>
              <a:defRPr sz="1000"/>
            </a:lvl8pPr>
            <a:lvl9pPr marL="2571264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1195624"/>
      </p:ext>
    </p:extLst>
  </p:cSld>
  <p:clrMapOvr>
    <a:masterClrMapping/>
  </p:clrMapOvr>
  <p:transition xmlns:p14="http://schemas.microsoft.com/office/powerpoint/2010/main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648" y="1600650"/>
            <a:ext cx="4060775" cy="4525119"/>
          </a:xfrm>
          <a:prstGeom prst="rect">
            <a:avLst/>
          </a:prstGeom>
        </p:spPr>
        <p:txBody>
          <a:bodyPr vert="horz" lIns="64281" tIns="32140" rIns="64281" bIns="32140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9" y="1600650"/>
            <a:ext cx="4060775" cy="4525119"/>
          </a:xfrm>
          <a:prstGeom prst="rect">
            <a:avLst/>
          </a:prstGeom>
        </p:spPr>
        <p:txBody>
          <a:bodyPr vert="horz" lIns="64281" tIns="32140" rIns="64281" bIns="32140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311170"/>
      </p:ext>
    </p:extLst>
  </p:cSld>
  <p:clrMapOvr>
    <a:masterClrMapping/>
  </p:clrMapOvr>
  <p:transition xmlns:p14="http://schemas.microsoft.com/office/powerpoint/2010/main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  <a:prstGeom prst="rect">
            <a:avLst/>
          </a:prstGeom>
        </p:spPr>
        <p:txBody>
          <a:bodyPr vert="horz" lIns="64281" tIns="32140" rIns="64281" bIns="32140" anchor="b"/>
          <a:lstStyle>
            <a:lvl1pPr marL="0" indent="0">
              <a:buNone/>
              <a:defRPr sz="1700" b="1"/>
            </a:lvl1pPr>
            <a:lvl2pPr marL="321407" indent="0">
              <a:buNone/>
              <a:defRPr sz="1400" b="1"/>
            </a:lvl2pPr>
            <a:lvl3pPr marL="642816" indent="0">
              <a:buNone/>
              <a:defRPr sz="1300" b="1"/>
            </a:lvl3pPr>
            <a:lvl4pPr marL="964224" indent="0">
              <a:buNone/>
              <a:defRPr sz="1100" b="1"/>
            </a:lvl4pPr>
            <a:lvl5pPr marL="1285631" indent="0">
              <a:buNone/>
              <a:defRPr sz="1100" b="1"/>
            </a:lvl5pPr>
            <a:lvl6pPr marL="1607041" indent="0">
              <a:buNone/>
              <a:defRPr sz="1100" b="1"/>
            </a:lvl6pPr>
            <a:lvl7pPr marL="1928447" indent="0">
              <a:buNone/>
              <a:defRPr sz="1100" b="1"/>
            </a:lvl7pPr>
            <a:lvl8pPr marL="2249856" indent="0">
              <a:buNone/>
              <a:defRPr sz="1100" b="1"/>
            </a:lvl8pPr>
            <a:lvl9pPr marL="2571264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  <a:prstGeom prst="rect">
            <a:avLst/>
          </a:prstGeom>
        </p:spPr>
        <p:txBody>
          <a:bodyPr vert="horz" lIns="64281" tIns="32140" rIns="64281" bIns="32140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  <a:prstGeom prst="rect">
            <a:avLst/>
          </a:prstGeom>
        </p:spPr>
        <p:txBody>
          <a:bodyPr vert="horz" lIns="64281" tIns="32140" rIns="64281" bIns="32140" anchor="b"/>
          <a:lstStyle>
            <a:lvl1pPr marL="0" indent="0">
              <a:buNone/>
              <a:defRPr sz="1700" b="1"/>
            </a:lvl1pPr>
            <a:lvl2pPr marL="321407" indent="0">
              <a:buNone/>
              <a:defRPr sz="1400" b="1"/>
            </a:lvl2pPr>
            <a:lvl3pPr marL="642816" indent="0">
              <a:buNone/>
              <a:defRPr sz="1300" b="1"/>
            </a:lvl3pPr>
            <a:lvl4pPr marL="964224" indent="0">
              <a:buNone/>
              <a:defRPr sz="1100" b="1"/>
            </a:lvl4pPr>
            <a:lvl5pPr marL="1285631" indent="0">
              <a:buNone/>
              <a:defRPr sz="1100" b="1"/>
            </a:lvl5pPr>
            <a:lvl6pPr marL="1607041" indent="0">
              <a:buNone/>
              <a:defRPr sz="1100" b="1"/>
            </a:lvl6pPr>
            <a:lvl7pPr marL="1928447" indent="0">
              <a:buNone/>
              <a:defRPr sz="1100" b="1"/>
            </a:lvl7pPr>
            <a:lvl8pPr marL="2249856" indent="0">
              <a:buNone/>
              <a:defRPr sz="1100" b="1"/>
            </a:lvl8pPr>
            <a:lvl9pPr marL="2571264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  <a:prstGeom prst="rect">
            <a:avLst/>
          </a:prstGeom>
        </p:spPr>
        <p:txBody>
          <a:bodyPr vert="horz" lIns="64281" tIns="32140" rIns="64281" bIns="32140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889029"/>
      </p:ext>
    </p:extLst>
  </p:cSld>
  <p:clrMapOvr>
    <a:masterClrMapping/>
  </p:clrMapOvr>
  <p:transition xmlns:p14="http://schemas.microsoft.com/office/powerpoint/2010/main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593889"/>
      </p:ext>
    </p:extLst>
  </p:cSld>
  <p:clrMapOvr>
    <a:masterClrMapping/>
  </p:clrMapOvr>
  <p:transition xmlns:p14="http://schemas.microsoft.com/office/powerpoint/2010/main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939792"/>
      </p:ext>
    </p:extLst>
  </p:cSld>
  <p:clrMapOvr>
    <a:masterClrMapping/>
  </p:clrMapOvr>
  <p:transition xmlns:p14="http://schemas.microsoft.com/office/powerpoint/2010/main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0" y="273476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  <a:prstGeom prst="rect">
            <a:avLst/>
          </a:prstGeom>
        </p:spPr>
        <p:txBody>
          <a:bodyPr vert="horz" lIns="64281" tIns="32140" rIns="64281" bIns="32140"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0" y="1435448"/>
            <a:ext cx="3008189" cy="4690318"/>
          </a:xfrm>
          <a:prstGeom prst="rect">
            <a:avLst/>
          </a:prstGeom>
        </p:spPr>
        <p:txBody>
          <a:bodyPr vert="horz" lIns="64281" tIns="32140" rIns="64281" bIns="32140"/>
          <a:lstStyle>
            <a:lvl1pPr marL="0" indent="0">
              <a:buNone/>
              <a:defRPr sz="1000"/>
            </a:lvl1pPr>
            <a:lvl2pPr marL="321407" indent="0">
              <a:buNone/>
              <a:defRPr sz="800"/>
            </a:lvl2pPr>
            <a:lvl3pPr marL="642816" indent="0">
              <a:buNone/>
              <a:defRPr sz="700"/>
            </a:lvl3pPr>
            <a:lvl4pPr marL="964224" indent="0">
              <a:buNone/>
              <a:defRPr sz="600"/>
            </a:lvl4pPr>
            <a:lvl5pPr marL="1285631" indent="0">
              <a:buNone/>
              <a:defRPr sz="600"/>
            </a:lvl5pPr>
            <a:lvl6pPr marL="1607041" indent="0">
              <a:buNone/>
              <a:defRPr sz="600"/>
            </a:lvl6pPr>
            <a:lvl7pPr marL="1928447" indent="0">
              <a:buNone/>
              <a:defRPr sz="600"/>
            </a:lvl7pPr>
            <a:lvl8pPr marL="2249856" indent="0">
              <a:buNone/>
              <a:defRPr sz="600"/>
            </a:lvl8pPr>
            <a:lvl9pPr marL="257126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37402535"/>
      </p:ext>
    </p:extLst>
  </p:cSld>
  <p:clrMapOvr>
    <a:masterClrMapping/>
  </p:clrMapOvr>
  <p:transition xmlns:p14="http://schemas.microsoft.com/office/powerpoint/2010/main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38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38" y="612800"/>
            <a:ext cx="5486177" cy="4114354"/>
          </a:xfrm>
          <a:prstGeom prst="rect">
            <a:avLst/>
          </a:prstGeom>
        </p:spPr>
        <p:txBody>
          <a:bodyPr vert="horz" lIns="64281" tIns="32140" rIns="64281" bIns="32140"/>
          <a:lstStyle>
            <a:lvl1pPr marL="0" indent="0">
              <a:buNone/>
              <a:defRPr sz="2200"/>
            </a:lvl1pPr>
            <a:lvl2pPr marL="321407" indent="0">
              <a:buNone/>
              <a:defRPr sz="2000"/>
            </a:lvl2pPr>
            <a:lvl3pPr marL="642816" indent="0">
              <a:buNone/>
              <a:defRPr sz="1700"/>
            </a:lvl3pPr>
            <a:lvl4pPr marL="964224" indent="0">
              <a:buNone/>
              <a:defRPr sz="1400"/>
            </a:lvl4pPr>
            <a:lvl5pPr marL="1285631" indent="0">
              <a:buNone/>
              <a:defRPr sz="1400"/>
            </a:lvl5pPr>
            <a:lvl6pPr marL="1607041" indent="0">
              <a:buNone/>
              <a:defRPr sz="1400"/>
            </a:lvl6pPr>
            <a:lvl7pPr marL="1928447" indent="0">
              <a:buNone/>
              <a:defRPr sz="1400"/>
            </a:lvl7pPr>
            <a:lvl8pPr marL="2249856" indent="0">
              <a:buNone/>
              <a:defRPr sz="1400"/>
            </a:lvl8pPr>
            <a:lvl9pPr marL="2571264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38" y="5367860"/>
            <a:ext cx="5486177" cy="804788"/>
          </a:xfrm>
          <a:prstGeom prst="rect">
            <a:avLst/>
          </a:prstGeom>
        </p:spPr>
        <p:txBody>
          <a:bodyPr vert="horz" lIns="64281" tIns="32140" rIns="64281" bIns="32140"/>
          <a:lstStyle>
            <a:lvl1pPr marL="0" indent="0">
              <a:buNone/>
              <a:defRPr sz="1000"/>
            </a:lvl1pPr>
            <a:lvl2pPr marL="321407" indent="0">
              <a:buNone/>
              <a:defRPr sz="800"/>
            </a:lvl2pPr>
            <a:lvl3pPr marL="642816" indent="0">
              <a:buNone/>
              <a:defRPr sz="700"/>
            </a:lvl3pPr>
            <a:lvl4pPr marL="964224" indent="0">
              <a:buNone/>
              <a:defRPr sz="600"/>
            </a:lvl4pPr>
            <a:lvl5pPr marL="1285631" indent="0">
              <a:buNone/>
              <a:defRPr sz="600"/>
            </a:lvl5pPr>
            <a:lvl6pPr marL="1607041" indent="0">
              <a:buNone/>
              <a:defRPr sz="600"/>
            </a:lvl6pPr>
            <a:lvl7pPr marL="1928447" indent="0">
              <a:buNone/>
              <a:defRPr sz="600"/>
            </a:lvl7pPr>
            <a:lvl8pPr marL="2249856" indent="0">
              <a:buNone/>
              <a:defRPr sz="600"/>
            </a:lvl8pPr>
            <a:lvl9pPr marL="257126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3123760"/>
      </p:ext>
    </p:extLst>
  </p:cSld>
  <p:clrMapOvr>
    <a:masterClrMapping/>
  </p:clrMapOvr>
  <p:transition xmlns:p14="http://schemas.microsoft.com/office/powerpoint/2010/main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1600650"/>
            <a:ext cx="8228707" cy="4525119"/>
          </a:xfrm>
          <a:prstGeom prst="rect">
            <a:avLst/>
          </a:prstGeom>
        </p:spPr>
        <p:txBody>
          <a:bodyPr vert="eaVert" lIns="64281" tIns="32140" rIns="64281" bIns="3214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723824"/>
      </p:ext>
    </p:extLst>
  </p:cSld>
  <p:clrMapOvr>
    <a:masterClrMapping/>
  </p:clrMapOvr>
  <p:transition xmlns:p14="http://schemas.microsoft.com/office/powerpoint/2010/main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177" y="1600650"/>
            <a:ext cx="2057176" cy="452511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1600650"/>
            <a:ext cx="6064374" cy="4525119"/>
          </a:xfrm>
          <a:prstGeom prst="rect">
            <a:avLst/>
          </a:prstGeom>
        </p:spPr>
        <p:txBody>
          <a:bodyPr vert="eaVert" lIns="64281" tIns="32140" rIns="64281" bIns="3214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996119"/>
      </p:ext>
    </p:extLst>
  </p:cSld>
  <p:clrMapOvr>
    <a:masterClrMapping/>
  </p:clrMapOvr>
  <p:transition xmlns:p14="http://schemas.microsoft.com/office/powerpoint/2010/main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1"/>
            <a:ext cx="6400354" cy="1752451"/>
          </a:xfrm>
          <a:prstGeom prst="rect">
            <a:avLst/>
          </a:prstGeom>
        </p:spPr>
        <p:txBody>
          <a:bodyPr vert="horz" lIns="64277" tIns="32139" rIns="64277" bIns="32139"/>
          <a:lstStyle>
            <a:lvl1pPr marL="0" indent="0" algn="ctr">
              <a:buNone/>
              <a:defRPr/>
            </a:lvl1pPr>
            <a:lvl2pPr marL="321391" indent="0" algn="ctr">
              <a:buNone/>
              <a:defRPr/>
            </a:lvl2pPr>
            <a:lvl3pPr marL="642783" indent="0" algn="ctr">
              <a:buNone/>
              <a:defRPr/>
            </a:lvl3pPr>
            <a:lvl4pPr marL="964174" indent="0" algn="ctr">
              <a:buNone/>
              <a:defRPr/>
            </a:lvl4pPr>
            <a:lvl5pPr marL="1285565" indent="0" algn="ctr">
              <a:buNone/>
              <a:defRPr/>
            </a:lvl5pPr>
            <a:lvl6pPr marL="1606959" indent="0" algn="ctr">
              <a:buNone/>
              <a:defRPr/>
            </a:lvl6pPr>
            <a:lvl7pPr marL="1928348" indent="0" algn="ctr">
              <a:buNone/>
              <a:defRPr/>
            </a:lvl7pPr>
            <a:lvl8pPr marL="2249741" indent="0" algn="ctr">
              <a:buNone/>
              <a:defRPr/>
            </a:lvl8pPr>
            <a:lvl9pPr marL="2571133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506800"/>
      </p:ext>
    </p:extLst>
  </p:cSld>
  <p:clrMapOvr>
    <a:masterClrMapping/>
  </p:clrMapOvr>
  <p:transition xmlns:p14="http://schemas.microsoft.com/office/powerpoint/2010/main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647" y="1600651"/>
            <a:ext cx="8228707" cy="4525119"/>
          </a:xfrm>
          <a:prstGeom prst="rect">
            <a:avLst/>
          </a:prstGeom>
        </p:spPr>
        <p:txBody>
          <a:bodyPr vert="horz" lIns="64277" tIns="32139" rIns="64277" bIns="32139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434051"/>
      </p:ext>
    </p:extLst>
  </p:cSld>
  <p:clrMapOvr>
    <a:masterClrMapping/>
  </p:clrMapOvr>
  <p:transition xmlns:p14="http://schemas.microsoft.com/office/powerpoint/2010/main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  <a:prstGeom prst="rect">
            <a:avLst/>
          </a:prstGeom>
        </p:spPr>
        <p:txBody>
          <a:bodyPr vert="horz" lIns="64277" tIns="32139" rIns="64277" bIns="32139" anchor="b"/>
          <a:lstStyle>
            <a:lvl1pPr marL="0" indent="0">
              <a:buNone/>
              <a:defRPr sz="1400"/>
            </a:lvl1pPr>
            <a:lvl2pPr marL="321391" indent="0">
              <a:buNone/>
              <a:defRPr sz="1300"/>
            </a:lvl2pPr>
            <a:lvl3pPr marL="642783" indent="0">
              <a:buNone/>
              <a:defRPr sz="1100"/>
            </a:lvl3pPr>
            <a:lvl4pPr marL="964174" indent="0">
              <a:buNone/>
              <a:defRPr sz="1000"/>
            </a:lvl4pPr>
            <a:lvl5pPr marL="1285565" indent="0">
              <a:buNone/>
              <a:defRPr sz="1000"/>
            </a:lvl5pPr>
            <a:lvl6pPr marL="1606959" indent="0">
              <a:buNone/>
              <a:defRPr sz="1000"/>
            </a:lvl6pPr>
            <a:lvl7pPr marL="1928348" indent="0">
              <a:buNone/>
              <a:defRPr sz="1000"/>
            </a:lvl7pPr>
            <a:lvl8pPr marL="2249741" indent="0">
              <a:buNone/>
              <a:defRPr sz="1000"/>
            </a:lvl8pPr>
            <a:lvl9pPr marL="257113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7459089"/>
      </p:ext>
    </p:extLst>
  </p:cSld>
  <p:clrMapOvr>
    <a:masterClrMapping/>
  </p:clrMapOvr>
  <p:transition xmlns:p14="http://schemas.microsoft.com/office/powerpoint/2010/main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648" y="1600651"/>
            <a:ext cx="4060775" cy="4525119"/>
          </a:xfrm>
          <a:prstGeom prst="rect">
            <a:avLst/>
          </a:prstGeom>
        </p:spPr>
        <p:txBody>
          <a:bodyPr vert="horz" lIns="64277" tIns="32139" rIns="64277" bIns="32139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9" y="1600651"/>
            <a:ext cx="4060775" cy="4525119"/>
          </a:xfrm>
          <a:prstGeom prst="rect">
            <a:avLst/>
          </a:prstGeom>
        </p:spPr>
        <p:txBody>
          <a:bodyPr vert="horz" lIns="64277" tIns="32139" rIns="64277" bIns="32139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774899"/>
      </p:ext>
    </p:extLst>
  </p:cSld>
  <p:clrMapOvr>
    <a:masterClrMapping/>
  </p:clrMapOvr>
  <p:transition xmlns:p14="http://schemas.microsoft.com/office/powerpoint/2010/main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  <a:prstGeom prst="rect">
            <a:avLst/>
          </a:prstGeom>
        </p:spPr>
        <p:txBody>
          <a:bodyPr vert="horz" lIns="64277" tIns="32139" rIns="64277" bIns="32139" anchor="b"/>
          <a:lstStyle>
            <a:lvl1pPr marL="0" indent="0">
              <a:buNone/>
              <a:defRPr sz="1700" b="1"/>
            </a:lvl1pPr>
            <a:lvl2pPr marL="321391" indent="0">
              <a:buNone/>
              <a:defRPr sz="1400" b="1"/>
            </a:lvl2pPr>
            <a:lvl3pPr marL="642783" indent="0">
              <a:buNone/>
              <a:defRPr sz="1300" b="1"/>
            </a:lvl3pPr>
            <a:lvl4pPr marL="964174" indent="0">
              <a:buNone/>
              <a:defRPr sz="1100" b="1"/>
            </a:lvl4pPr>
            <a:lvl5pPr marL="1285565" indent="0">
              <a:buNone/>
              <a:defRPr sz="1100" b="1"/>
            </a:lvl5pPr>
            <a:lvl6pPr marL="1606959" indent="0">
              <a:buNone/>
              <a:defRPr sz="1100" b="1"/>
            </a:lvl6pPr>
            <a:lvl7pPr marL="1928348" indent="0">
              <a:buNone/>
              <a:defRPr sz="1100" b="1"/>
            </a:lvl7pPr>
            <a:lvl8pPr marL="2249741" indent="0">
              <a:buNone/>
              <a:defRPr sz="1100" b="1"/>
            </a:lvl8pPr>
            <a:lvl9pPr marL="2571133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  <a:prstGeom prst="rect">
            <a:avLst/>
          </a:prstGeom>
        </p:spPr>
        <p:txBody>
          <a:bodyPr vert="horz" lIns="64277" tIns="32139" rIns="64277" bIns="32139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  <a:prstGeom prst="rect">
            <a:avLst/>
          </a:prstGeom>
        </p:spPr>
        <p:txBody>
          <a:bodyPr vert="horz" lIns="64277" tIns="32139" rIns="64277" bIns="32139" anchor="b"/>
          <a:lstStyle>
            <a:lvl1pPr marL="0" indent="0">
              <a:buNone/>
              <a:defRPr sz="1700" b="1"/>
            </a:lvl1pPr>
            <a:lvl2pPr marL="321391" indent="0">
              <a:buNone/>
              <a:defRPr sz="1400" b="1"/>
            </a:lvl2pPr>
            <a:lvl3pPr marL="642783" indent="0">
              <a:buNone/>
              <a:defRPr sz="1300" b="1"/>
            </a:lvl3pPr>
            <a:lvl4pPr marL="964174" indent="0">
              <a:buNone/>
              <a:defRPr sz="1100" b="1"/>
            </a:lvl4pPr>
            <a:lvl5pPr marL="1285565" indent="0">
              <a:buNone/>
              <a:defRPr sz="1100" b="1"/>
            </a:lvl5pPr>
            <a:lvl6pPr marL="1606959" indent="0">
              <a:buNone/>
              <a:defRPr sz="1100" b="1"/>
            </a:lvl6pPr>
            <a:lvl7pPr marL="1928348" indent="0">
              <a:buNone/>
              <a:defRPr sz="1100" b="1"/>
            </a:lvl7pPr>
            <a:lvl8pPr marL="2249741" indent="0">
              <a:buNone/>
              <a:defRPr sz="1100" b="1"/>
            </a:lvl8pPr>
            <a:lvl9pPr marL="2571133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  <a:prstGeom prst="rect">
            <a:avLst/>
          </a:prstGeom>
        </p:spPr>
        <p:txBody>
          <a:bodyPr vert="horz" lIns="64277" tIns="32139" rIns="64277" bIns="32139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942929"/>
      </p:ext>
    </p:extLst>
  </p:cSld>
  <p:clrMapOvr>
    <a:masterClrMapping/>
  </p:clrMapOvr>
  <p:transition xmlns:p14="http://schemas.microsoft.com/office/powerpoint/2010/main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913392"/>
      </p:ext>
    </p:extLst>
  </p:cSld>
  <p:clrMapOvr>
    <a:masterClrMapping/>
  </p:clrMapOvr>
  <p:transition xmlns:p14="http://schemas.microsoft.com/office/powerpoint/2010/main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0914421"/>
      </p:ext>
    </p:extLst>
  </p:cSld>
  <p:clrMapOvr>
    <a:masterClrMapping/>
  </p:clrMapOvr>
  <p:transition xmlns:p14="http://schemas.microsoft.com/office/powerpoint/2010/main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1" y="273477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  <a:prstGeom prst="rect">
            <a:avLst/>
          </a:prstGeom>
        </p:spPr>
        <p:txBody>
          <a:bodyPr vert="horz" lIns="64277" tIns="32139" rIns="64277" bIns="32139"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1" y="1435448"/>
            <a:ext cx="3008189" cy="4690318"/>
          </a:xfrm>
          <a:prstGeom prst="rect">
            <a:avLst/>
          </a:prstGeom>
        </p:spPr>
        <p:txBody>
          <a:bodyPr vert="horz" lIns="64277" tIns="32139" rIns="64277" bIns="32139"/>
          <a:lstStyle>
            <a:lvl1pPr marL="0" indent="0">
              <a:buNone/>
              <a:defRPr sz="1000"/>
            </a:lvl1pPr>
            <a:lvl2pPr marL="321391" indent="0">
              <a:buNone/>
              <a:defRPr sz="800"/>
            </a:lvl2pPr>
            <a:lvl3pPr marL="642783" indent="0">
              <a:buNone/>
              <a:defRPr sz="700"/>
            </a:lvl3pPr>
            <a:lvl4pPr marL="964174" indent="0">
              <a:buNone/>
              <a:defRPr sz="600"/>
            </a:lvl4pPr>
            <a:lvl5pPr marL="1285565" indent="0">
              <a:buNone/>
              <a:defRPr sz="600"/>
            </a:lvl5pPr>
            <a:lvl6pPr marL="1606959" indent="0">
              <a:buNone/>
              <a:defRPr sz="600"/>
            </a:lvl6pPr>
            <a:lvl7pPr marL="1928348" indent="0">
              <a:buNone/>
              <a:defRPr sz="600"/>
            </a:lvl7pPr>
            <a:lvl8pPr marL="2249741" indent="0">
              <a:buNone/>
              <a:defRPr sz="600"/>
            </a:lvl8pPr>
            <a:lvl9pPr marL="2571133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43670938"/>
      </p:ext>
    </p:extLst>
  </p:cSld>
  <p:clrMapOvr>
    <a:masterClrMapping/>
  </p:clrMapOvr>
  <p:transition xmlns:p14="http://schemas.microsoft.com/office/powerpoint/2010/main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39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39" y="612800"/>
            <a:ext cx="5486177" cy="4114354"/>
          </a:xfrm>
          <a:prstGeom prst="rect">
            <a:avLst/>
          </a:prstGeom>
        </p:spPr>
        <p:txBody>
          <a:bodyPr vert="horz" lIns="64277" tIns="32139" rIns="64277" bIns="32139"/>
          <a:lstStyle>
            <a:lvl1pPr marL="0" indent="0">
              <a:buNone/>
              <a:defRPr sz="2200"/>
            </a:lvl1pPr>
            <a:lvl2pPr marL="321391" indent="0">
              <a:buNone/>
              <a:defRPr sz="2000"/>
            </a:lvl2pPr>
            <a:lvl3pPr marL="642783" indent="0">
              <a:buNone/>
              <a:defRPr sz="1700"/>
            </a:lvl3pPr>
            <a:lvl4pPr marL="964174" indent="0">
              <a:buNone/>
              <a:defRPr sz="1400"/>
            </a:lvl4pPr>
            <a:lvl5pPr marL="1285565" indent="0">
              <a:buNone/>
              <a:defRPr sz="1400"/>
            </a:lvl5pPr>
            <a:lvl6pPr marL="1606959" indent="0">
              <a:buNone/>
              <a:defRPr sz="1400"/>
            </a:lvl6pPr>
            <a:lvl7pPr marL="1928348" indent="0">
              <a:buNone/>
              <a:defRPr sz="1400"/>
            </a:lvl7pPr>
            <a:lvl8pPr marL="2249741" indent="0">
              <a:buNone/>
              <a:defRPr sz="1400"/>
            </a:lvl8pPr>
            <a:lvl9pPr marL="2571133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39" y="5367860"/>
            <a:ext cx="5486177" cy="804788"/>
          </a:xfrm>
          <a:prstGeom prst="rect">
            <a:avLst/>
          </a:prstGeom>
        </p:spPr>
        <p:txBody>
          <a:bodyPr vert="horz" lIns="64277" tIns="32139" rIns="64277" bIns="32139"/>
          <a:lstStyle>
            <a:lvl1pPr marL="0" indent="0">
              <a:buNone/>
              <a:defRPr sz="1000"/>
            </a:lvl1pPr>
            <a:lvl2pPr marL="321391" indent="0">
              <a:buNone/>
              <a:defRPr sz="800"/>
            </a:lvl2pPr>
            <a:lvl3pPr marL="642783" indent="0">
              <a:buNone/>
              <a:defRPr sz="700"/>
            </a:lvl3pPr>
            <a:lvl4pPr marL="964174" indent="0">
              <a:buNone/>
              <a:defRPr sz="600"/>
            </a:lvl4pPr>
            <a:lvl5pPr marL="1285565" indent="0">
              <a:buNone/>
              <a:defRPr sz="600"/>
            </a:lvl5pPr>
            <a:lvl6pPr marL="1606959" indent="0">
              <a:buNone/>
              <a:defRPr sz="600"/>
            </a:lvl6pPr>
            <a:lvl7pPr marL="1928348" indent="0">
              <a:buNone/>
              <a:defRPr sz="600"/>
            </a:lvl7pPr>
            <a:lvl8pPr marL="2249741" indent="0">
              <a:buNone/>
              <a:defRPr sz="600"/>
            </a:lvl8pPr>
            <a:lvl9pPr marL="2571133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09690162"/>
      </p:ext>
    </p:extLst>
  </p:cSld>
  <p:clrMapOvr>
    <a:masterClrMapping/>
  </p:clrMapOvr>
  <p:transition xmlns:p14="http://schemas.microsoft.com/office/powerpoint/2010/main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1600651"/>
            <a:ext cx="8228707" cy="4525119"/>
          </a:xfrm>
          <a:prstGeom prst="rect">
            <a:avLst/>
          </a:prstGeom>
        </p:spPr>
        <p:txBody>
          <a:bodyPr vert="eaVert" lIns="64277" tIns="32139" rIns="64277" bIns="32139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891452"/>
      </p:ext>
    </p:extLst>
  </p:cSld>
  <p:clrMapOvr>
    <a:masterClrMapping/>
  </p:clrMapOvr>
  <p:transition xmlns:p14="http://schemas.microsoft.com/office/powerpoint/2010/main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177" y="178594"/>
            <a:ext cx="2057176" cy="594717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178594"/>
            <a:ext cx="6064374" cy="5947172"/>
          </a:xfrm>
          <a:prstGeom prst="rect">
            <a:avLst/>
          </a:prstGeom>
        </p:spPr>
        <p:txBody>
          <a:bodyPr vert="eaVert" lIns="64277" tIns="32139" rIns="64277" bIns="32139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221418"/>
      </p:ext>
    </p:extLst>
  </p:cSld>
  <p:clrMapOvr>
    <a:masterClrMapping/>
  </p:clrMapOvr>
  <p:transition xmlns:p14="http://schemas.microsoft.com/office/powerpoint/2010/main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2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374" indent="0" algn="ctr">
              <a:buNone/>
              <a:defRPr/>
            </a:lvl2pPr>
            <a:lvl3pPr marL="642750" indent="0" algn="ctr">
              <a:buNone/>
              <a:defRPr/>
            </a:lvl3pPr>
            <a:lvl4pPr marL="964124" indent="0" algn="ctr">
              <a:buNone/>
              <a:defRPr/>
            </a:lvl4pPr>
            <a:lvl5pPr marL="1285500" indent="0" algn="ctr">
              <a:buNone/>
              <a:defRPr/>
            </a:lvl5pPr>
            <a:lvl6pPr marL="1606877" indent="0" algn="ctr">
              <a:buNone/>
              <a:defRPr/>
            </a:lvl6pPr>
            <a:lvl7pPr marL="1928250" indent="0" algn="ctr">
              <a:buNone/>
              <a:defRPr/>
            </a:lvl7pPr>
            <a:lvl8pPr marL="2249626" indent="0" algn="ctr">
              <a:buNone/>
              <a:defRPr/>
            </a:lvl8pPr>
            <a:lvl9pPr marL="2571001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14744"/>
      </p:ext>
    </p:extLst>
  </p:cSld>
  <p:clrMapOvr>
    <a:masterClrMapping/>
  </p:clrMapOvr>
  <p:transition xmlns:p14="http://schemas.microsoft.com/office/powerpoint/2010/main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73588"/>
      </p:ext>
    </p:extLst>
  </p:cSld>
  <p:clrMapOvr>
    <a:masterClrMapping/>
  </p:clrMapOvr>
  <p:transition xmlns:p14="http://schemas.microsoft.com/office/powerpoint/2010/main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374" indent="0">
              <a:buNone/>
              <a:defRPr sz="1300"/>
            </a:lvl2pPr>
            <a:lvl3pPr marL="642750" indent="0">
              <a:buNone/>
              <a:defRPr sz="1100"/>
            </a:lvl3pPr>
            <a:lvl4pPr marL="964124" indent="0">
              <a:buNone/>
              <a:defRPr sz="1000"/>
            </a:lvl4pPr>
            <a:lvl5pPr marL="1285500" indent="0">
              <a:buNone/>
              <a:defRPr sz="1000"/>
            </a:lvl5pPr>
            <a:lvl6pPr marL="1606877" indent="0">
              <a:buNone/>
              <a:defRPr sz="1000"/>
            </a:lvl6pPr>
            <a:lvl7pPr marL="1928250" indent="0">
              <a:buNone/>
              <a:defRPr sz="1000"/>
            </a:lvl7pPr>
            <a:lvl8pPr marL="2249626" indent="0">
              <a:buNone/>
              <a:defRPr sz="1000"/>
            </a:lvl8pPr>
            <a:lvl9pPr marL="257100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8196810"/>
      </p:ext>
    </p:extLst>
  </p:cSld>
  <p:clrMapOvr>
    <a:masterClrMapping/>
  </p:clrMapOvr>
  <p:transition xmlns:p14="http://schemas.microsoft.com/office/powerpoint/2010/main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1" y="5634633"/>
            <a:ext cx="3964781" cy="10983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8" y="5634633"/>
            <a:ext cx="3964781" cy="10983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168190"/>
      </p:ext>
    </p:extLst>
  </p:cSld>
  <p:clrMapOvr>
    <a:masterClrMapping/>
  </p:clrMapOvr>
  <p:transition xmlns:p14="http://schemas.microsoft.com/office/powerpoint/2010/main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74" indent="0">
              <a:buNone/>
              <a:defRPr sz="1400" b="1"/>
            </a:lvl2pPr>
            <a:lvl3pPr marL="642750" indent="0">
              <a:buNone/>
              <a:defRPr sz="1300" b="1"/>
            </a:lvl3pPr>
            <a:lvl4pPr marL="964124" indent="0">
              <a:buNone/>
              <a:defRPr sz="1100" b="1"/>
            </a:lvl4pPr>
            <a:lvl5pPr marL="1285500" indent="0">
              <a:buNone/>
              <a:defRPr sz="1100" b="1"/>
            </a:lvl5pPr>
            <a:lvl6pPr marL="1606877" indent="0">
              <a:buNone/>
              <a:defRPr sz="1100" b="1"/>
            </a:lvl6pPr>
            <a:lvl7pPr marL="1928250" indent="0">
              <a:buNone/>
              <a:defRPr sz="1100" b="1"/>
            </a:lvl7pPr>
            <a:lvl8pPr marL="2249626" indent="0">
              <a:buNone/>
              <a:defRPr sz="1100" b="1"/>
            </a:lvl8pPr>
            <a:lvl9pPr marL="2571001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74" indent="0">
              <a:buNone/>
              <a:defRPr sz="1400" b="1"/>
            </a:lvl2pPr>
            <a:lvl3pPr marL="642750" indent="0">
              <a:buNone/>
              <a:defRPr sz="1300" b="1"/>
            </a:lvl3pPr>
            <a:lvl4pPr marL="964124" indent="0">
              <a:buNone/>
              <a:defRPr sz="1100" b="1"/>
            </a:lvl4pPr>
            <a:lvl5pPr marL="1285500" indent="0">
              <a:buNone/>
              <a:defRPr sz="1100" b="1"/>
            </a:lvl5pPr>
            <a:lvl6pPr marL="1606877" indent="0">
              <a:buNone/>
              <a:defRPr sz="1100" b="1"/>
            </a:lvl6pPr>
            <a:lvl7pPr marL="1928250" indent="0">
              <a:buNone/>
              <a:defRPr sz="1100" b="1"/>
            </a:lvl7pPr>
            <a:lvl8pPr marL="2249626" indent="0">
              <a:buNone/>
              <a:defRPr sz="1100" b="1"/>
            </a:lvl8pPr>
            <a:lvl9pPr marL="2571001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9305"/>
      </p:ext>
    </p:extLst>
  </p:cSld>
  <p:clrMapOvr>
    <a:masterClrMapping/>
  </p:clrMapOvr>
  <p:transition xmlns:p14="http://schemas.microsoft.com/office/powerpoint/2010/main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893511"/>
      </p:ext>
    </p:extLst>
  </p:cSld>
  <p:clrMapOvr>
    <a:masterClrMapping/>
  </p:clrMapOvr>
  <p:transition xmlns:p14="http://schemas.microsoft.com/office/powerpoint/2010/main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8341536"/>
      </p:ext>
    </p:extLst>
  </p:cSld>
  <p:clrMapOvr>
    <a:masterClrMapping/>
  </p:clrMapOvr>
  <p:transition xmlns:p14="http://schemas.microsoft.com/office/powerpoint/2010/main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2" y="273478"/>
            <a:ext cx="3008189" cy="116197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2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374" indent="0">
              <a:buNone/>
              <a:defRPr sz="800"/>
            </a:lvl2pPr>
            <a:lvl3pPr marL="642750" indent="0">
              <a:buNone/>
              <a:defRPr sz="700"/>
            </a:lvl3pPr>
            <a:lvl4pPr marL="964124" indent="0">
              <a:buNone/>
              <a:defRPr sz="600"/>
            </a:lvl4pPr>
            <a:lvl5pPr marL="1285500" indent="0">
              <a:buNone/>
              <a:defRPr sz="600"/>
            </a:lvl5pPr>
            <a:lvl6pPr marL="1606877" indent="0">
              <a:buNone/>
              <a:defRPr sz="600"/>
            </a:lvl6pPr>
            <a:lvl7pPr marL="1928250" indent="0">
              <a:buNone/>
              <a:defRPr sz="600"/>
            </a:lvl7pPr>
            <a:lvl8pPr marL="2249626" indent="0">
              <a:buNone/>
              <a:defRPr sz="600"/>
            </a:lvl8pPr>
            <a:lvl9pPr marL="2571001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4974185"/>
      </p:ext>
    </p:extLst>
  </p:cSld>
  <p:clrMapOvr>
    <a:masterClrMapping/>
  </p:clrMapOvr>
  <p:transition xmlns:p14="http://schemas.microsoft.com/office/powerpoint/2010/main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0" y="4800824"/>
            <a:ext cx="5486177" cy="56703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0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374" indent="0">
              <a:buNone/>
              <a:defRPr sz="2000"/>
            </a:lvl2pPr>
            <a:lvl3pPr marL="642750" indent="0">
              <a:buNone/>
              <a:defRPr sz="1700"/>
            </a:lvl3pPr>
            <a:lvl4pPr marL="964124" indent="0">
              <a:buNone/>
              <a:defRPr sz="1400"/>
            </a:lvl4pPr>
            <a:lvl5pPr marL="1285500" indent="0">
              <a:buNone/>
              <a:defRPr sz="1400"/>
            </a:lvl5pPr>
            <a:lvl6pPr marL="1606877" indent="0">
              <a:buNone/>
              <a:defRPr sz="1400"/>
            </a:lvl6pPr>
            <a:lvl7pPr marL="1928250" indent="0">
              <a:buNone/>
              <a:defRPr sz="1400"/>
            </a:lvl7pPr>
            <a:lvl8pPr marL="2249626" indent="0">
              <a:buNone/>
              <a:defRPr sz="1400"/>
            </a:lvl8pPr>
            <a:lvl9pPr marL="2571001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0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374" indent="0">
              <a:buNone/>
              <a:defRPr sz="800"/>
            </a:lvl2pPr>
            <a:lvl3pPr marL="642750" indent="0">
              <a:buNone/>
              <a:defRPr sz="700"/>
            </a:lvl3pPr>
            <a:lvl4pPr marL="964124" indent="0">
              <a:buNone/>
              <a:defRPr sz="600"/>
            </a:lvl4pPr>
            <a:lvl5pPr marL="1285500" indent="0">
              <a:buNone/>
              <a:defRPr sz="600"/>
            </a:lvl5pPr>
            <a:lvl6pPr marL="1606877" indent="0">
              <a:buNone/>
              <a:defRPr sz="600"/>
            </a:lvl6pPr>
            <a:lvl7pPr marL="1928250" indent="0">
              <a:buNone/>
              <a:defRPr sz="600"/>
            </a:lvl7pPr>
            <a:lvl8pPr marL="2249626" indent="0">
              <a:buNone/>
              <a:defRPr sz="600"/>
            </a:lvl8pPr>
            <a:lvl9pPr marL="2571001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1745389"/>
      </p:ext>
    </p:extLst>
  </p:cSld>
  <p:clrMapOvr>
    <a:masterClrMapping/>
  </p:clrMapOvr>
  <p:transition xmlns:p14="http://schemas.microsoft.com/office/powerpoint/2010/main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724912"/>
      </p:ext>
    </p:extLst>
  </p:cSld>
  <p:clrMapOvr>
    <a:masterClrMapping/>
  </p:clrMapOvr>
  <p:transition xmlns:p14="http://schemas.microsoft.com/office/powerpoint/2010/main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4786312"/>
            <a:ext cx="2009180" cy="194667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4786312"/>
            <a:ext cx="5920383" cy="194667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47209"/>
      </p:ext>
    </p:extLst>
  </p:cSld>
  <p:clrMapOvr>
    <a:masterClrMapping/>
  </p:clrMapOvr>
  <p:transition xmlns:p14="http://schemas.microsoft.com/office/powerpoint/2010/main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3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357" indent="0" algn="ctr">
              <a:buNone/>
              <a:defRPr/>
            </a:lvl2pPr>
            <a:lvl3pPr marL="642717" indent="0" algn="ctr">
              <a:buNone/>
              <a:defRPr/>
            </a:lvl3pPr>
            <a:lvl4pPr marL="964075" indent="0" algn="ctr">
              <a:buNone/>
              <a:defRPr/>
            </a:lvl4pPr>
            <a:lvl5pPr marL="1285434" indent="0" algn="ctr">
              <a:buNone/>
              <a:defRPr/>
            </a:lvl5pPr>
            <a:lvl6pPr marL="1606794" indent="0" algn="ctr">
              <a:buNone/>
              <a:defRPr/>
            </a:lvl6pPr>
            <a:lvl7pPr marL="1928151" indent="0" algn="ctr">
              <a:buNone/>
              <a:defRPr/>
            </a:lvl7pPr>
            <a:lvl8pPr marL="2249511" indent="0" algn="ctr">
              <a:buNone/>
              <a:defRPr/>
            </a:lvl8pPr>
            <a:lvl9pPr marL="257087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312272"/>
      </p:ext>
    </p:extLst>
  </p:cSld>
  <p:clrMapOvr>
    <a:masterClrMapping/>
  </p:clrMapOvr>
  <p:transition xmlns:p14="http://schemas.microsoft.com/office/powerpoint/2010/main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731587"/>
      </p:ext>
    </p:extLst>
  </p:cSld>
  <p:clrMapOvr>
    <a:masterClrMapping/>
  </p:clrMapOvr>
  <p:transition xmlns:p14="http://schemas.microsoft.com/office/powerpoint/2010/main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357" indent="0">
              <a:buNone/>
              <a:defRPr sz="1300"/>
            </a:lvl2pPr>
            <a:lvl3pPr marL="642717" indent="0">
              <a:buNone/>
              <a:defRPr sz="1100"/>
            </a:lvl3pPr>
            <a:lvl4pPr marL="964075" indent="0">
              <a:buNone/>
              <a:defRPr sz="1000"/>
            </a:lvl4pPr>
            <a:lvl5pPr marL="1285434" indent="0">
              <a:buNone/>
              <a:defRPr sz="1000"/>
            </a:lvl5pPr>
            <a:lvl6pPr marL="1606794" indent="0">
              <a:buNone/>
              <a:defRPr sz="1000"/>
            </a:lvl6pPr>
            <a:lvl7pPr marL="1928151" indent="0">
              <a:buNone/>
              <a:defRPr sz="1000"/>
            </a:lvl7pPr>
            <a:lvl8pPr marL="2249511" indent="0">
              <a:buNone/>
              <a:defRPr sz="1000"/>
            </a:lvl8pPr>
            <a:lvl9pPr marL="257087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66041973"/>
      </p:ext>
    </p:extLst>
  </p:cSld>
  <p:clrMapOvr>
    <a:masterClrMapping/>
  </p:clrMapOvr>
  <p:transition xmlns:p14="http://schemas.microsoft.com/office/powerpoint/2010/main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0" y="1946678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15480" y="1946678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920177"/>
      </p:ext>
    </p:extLst>
  </p:cSld>
  <p:clrMapOvr>
    <a:masterClrMapping/>
  </p:clrMapOvr>
  <p:transition xmlns:p14="http://schemas.microsoft.com/office/powerpoint/2010/main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57" indent="0">
              <a:buNone/>
              <a:defRPr sz="1400" b="1"/>
            </a:lvl2pPr>
            <a:lvl3pPr marL="642717" indent="0">
              <a:buNone/>
              <a:defRPr sz="1300" b="1"/>
            </a:lvl3pPr>
            <a:lvl4pPr marL="964075" indent="0">
              <a:buNone/>
              <a:defRPr sz="1100" b="1"/>
            </a:lvl4pPr>
            <a:lvl5pPr marL="1285434" indent="0">
              <a:buNone/>
              <a:defRPr sz="1100" b="1"/>
            </a:lvl5pPr>
            <a:lvl6pPr marL="1606794" indent="0">
              <a:buNone/>
              <a:defRPr sz="1100" b="1"/>
            </a:lvl6pPr>
            <a:lvl7pPr marL="1928151" indent="0">
              <a:buNone/>
              <a:defRPr sz="1100" b="1"/>
            </a:lvl7pPr>
            <a:lvl8pPr marL="2249511" indent="0">
              <a:buNone/>
              <a:defRPr sz="1100" b="1"/>
            </a:lvl8pPr>
            <a:lvl9pPr marL="2570870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57" indent="0">
              <a:buNone/>
              <a:defRPr sz="1400" b="1"/>
            </a:lvl2pPr>
            <a:lvl3pPr marL="642717" indent="0">
              <a:buNone/>
              <a:defRPr sz="1300" b="1"/>
            </a:lvl3pPr>
            <a:lvl4pPr marL="964075" indent="0">
              <a:buNone/>
              <a:defRPr sz="1100" b="1"/>
            </a:lvl4pPr>
            <a:lvl5pPr marL="1285434" indent="0">
              <a:buNone/>
              <a:defRPr sz="1100" b="1"/>
            </a:lvl5pPr>
            <a:lvl6pPr marL="1606794" indent="0">
              <a:buNone/>
              <a:defRPr sz="1100" b="1"/>
            </a:lvl6pPr>
            <a:lvl7pPr marL="1928151" indent="0">
              <a:buNone/>
              <a:defRPr sz="1100" b="1"/>
            </a:lvl7pPr>
            <a:lvl8pPr marL="2249511" indent="0">
              <a:buNone/>
              <a:defRPr sz="1100" b="1"/>
            </a:lvl8pPr>
            <a:lvl9pPr marL="2570870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204788"/>
      </p:ext>
    </p:extLst>
  </p:cSld>
  <p:clrMapOvr>
    <a:masterClrMapping/>
  </p:clrMapOvr>
  <p:transition xmlns:p14="http://schemas.microsoft.com/office/powerpoint/2010/main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830002"/>
      </p:ext>
    </p:extLst>
  </p:cSld>
  <p:clrMapOvr>
    <a:masterClrMapping/>
  </p:clrMapOvr>
  <p:transition xmlns:p14="http://schemas.microsoft.com/office/powerpoint/2010/main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8677978"/>
      </p:ext>
    </p:extLst>
  </p:cSld>
  <p:clrMapOvr>
    <a:masterClrMapping/>
  </p:clrMapOvr>
  <p:transition xmlns:p14="http://schemas.microsoft.com/office/powerpoint/2010/main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3" y="273479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3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357" indent="0">
              <a:buNone/>
              <a:defRPr sz="800"/>
            </a:lvl2pPr>
            <a:lvl3pPr marL="642717" indent="0">
              <a:buNone/>
              <a:defRPr sz="700"/>
            </a:lvl3pPr>
            <a:lvl4pPr marL="964075" indent="0">
              <a:buNone/>
              <a:defRPr sz="600"/>
            </a:lvl4pPr>
            <a:lvl5pPr marL="1285434" indent="0">
              <a:buNone/>
              <a:defRPr sz="600"/>
            </a:lvl5pPr>
            <a:lvl6pPr marL="1606794" indent="0">
              <a:buNone/>
              <a:defRPr sz="600"/>
            </a:lvl6pPr>
            <a:lvl7pPr marL="1928151" indent="0">
              <a:buNone/>
              <a:defRPr sz="600"/>
            </a:lvl7pPr>
            <a:lvl8pPr marL="2249511" indent="0">
              <a:buNone/>
              <a:defRPr sz="600"/>
            </a:lvl8pPr>
            <a:lvl9pPr marL="2570870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5035156"/>
      </p:ext>
    </p:extLst>
  </p:cSld>
  <p:clrMapOvr>
    <a:masterClrMapping/>
  </p:clrMapOvr>
  <p:transition xmlns:p14="http://schemas.microsoft.com/office/powerpoint/2010/main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1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1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357" indent="0">
              <a:buNone/>
              <a:defRPr sz="2000"/>
            </a:lvl2pPr>
            <a:lvl3pPr marL="642717" indent="0">
              <a:buNone/>
              <a:defRPr sz="1700"/>
            </a:lvl3pPr>
            <a:lvl4pPr marL="964075" indent="0">
              <a:buNone/>
              <a:defRPr sz="1400"/>
            </a:lvl4pPr>
            <a:lvl5pPr marL="1285434" indent="0">
              <a:buNone/>
              <a:defRPr sz="1400"/>
            </a:lvl5pPr>
            <a:lvl6pPr marL="1606794" indent="0">
              <a:buNone/>
              <a:defRPr sz="1400"/>
            </a:lvl6pPr>
            <a:lvl7pPr marL="1928151" indent="0">
              <a:buNone/>
              <a:defRPr sz="1400"/>
            </a:lvl7pPr>
            <a:lvl8pPr marL="2249511" indent="0">
              <a:buNone/>
              <a:defRPr sz="1400"/>
            </a:lvl8pPr>
            <a:lvl9pPr marL="2570870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1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357" indent="0">
              <a:buNone/>
              <a:defRPr sz="800"/>
            </a:lvl2pPr>
            <a:lvl3pPr marL="642717" indent="0">
              <a:buNone/>
              <a:defRPr sz="700"/>
            </a:lvl3pPr>
            <a:lvl4pPr marL="964075" indent="0">
              <a:buNone/>
              <a:defRPr sz="600"/>
            </a:lvl4pPr>
            <a:lvl5pPr marL="1285434" indent="0">
              <a:buNone/>
              <a:defRPr sz="600"/>
            </a:lvl5pPr>
            <a:lvl6pPr marL="1606794" indent="0">
              <a:buNone/>
              <a:defRPr sz="600"/>
            </a:lvl6pPr>
            <a:lvl7pPr marL="1928151" indent="0">
              <a:buNone/>
              <a:defRPr sz="600"/>
            </a:lvl7pPr>
            <a:lvl8pPr marL="2249511" indent="0">
              <a:buNone/>
              <a:defRPr sz="600"/>
            </a:lvl8pPr>
            <a:lvl9pPr marL="2570870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0180119"/>
      </p:ext>
    </p:extLst>
  </p:cSld>
  <p:clrMapOvr>
    <a:masterClrMapping/>
  </p:clrMapOvr>
  <p:transition xmlns:p14="http://schemas.microsoft.com/office/powerpoint/2010/main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466137"/>
      </p:ext>
    </p:extLst>
  </p:cSld>
  <p:clrMapOvr>
    <a:masterClrMapping/>
  </p:clrMapOvr>
  <p:transition xmlns:p14="http://schemas.microsoft.com/office/powerpoint/2010/main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178594"/>
            <a:ext cx="2009180" cy="5786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178594"/>
            <a:ext cx="5920383" cy="5786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946947"/>
      </p:ext>
    </p:extLst>
  </p:cSld>
  <p:clrMapOvr>
    <a:masterClrMapping/>
  </p:clrMapOvr>
  <p:transition xmlns:p14="http://schemas.microsoft.com/office/powerpoint/2010/main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4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341" indent="0" algn="ctr">
              <a:buNone/>
              <a:defRPr/>
            </a:lvl2pPr>
            <a:lvl3pPr marL="642684" indent="0" algn="ctr">
              <a:buNone/>
              <a:defRPr/>
            </a:lvl3pPr>
            <a:lvl4pPr marL="964025" indent="0" algn="ctr">
              <a:buNone/>
              <a:defRPr/>
            </a:lvl4pPr>
            <a:lvl5pPr marL="1285368" indent="0" algn="ctr">
              <a:buNone/>
              <a:defRPr/>
            </a:lvl5pPr>
            <a:lvl6pPr marL="1606711" indent="0" algn="ctr">
              <a:buNone/>
              <a:defRPr/>
            </a:lvl6pPr>
            <a:lvl7pPr marL="1928052" indent="0" algn="ctr">
              <a:buNone/>
              <a:defRPr/>
            </a:lvl7pPr>
            <a:lvl8pPr marL="2249396" indent="0" algn="ctr">
              <a:buNone/>
              <a:defRPr/>
            </a:lvl8pPr>
            <a:lvl9pPr marL="2570738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229349"/>
      </p:ext>
    </p:extLst>
  </p:cSld>
  <p:clrMapOvr>
    <a:masterClrMapping/>
  </p:clrMapOvr>
  <p:transition xmlns:p14="http://schemas.microsoft.com/office/powerpoint/2010/main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022756"/>
      </p:ext>
    </p:extLst>
  </p:cSld>
  <p:clrMapOvr>
    <a:masterClrMapping/>
  </p:clrMapOvr>
  <p:transition xmlns:p14="http://schemas.microsoft.com/office/powerpoint/2010/main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341" indent="0">
              <a:buNone/>
              <a:defRPr sz="1300"/>
            </a:lvl2pPr>
            <a:lvl3pPr marL="642684" indent="0">
              <a:buNone/>
              <a:defRPr sz="1100"/>
            </a:lvl3pPr>
            <a:lvl4pPr marL="964025" indent="0">
              <a:buNone/>
              <a:defRPr sz="1000"/>
            </a:lvl4pPr>
            <a:lvl5pPr marL="1285368" indent="0">
              <a:buNone/>
              <a:defRPr sz="1000"/>
            </a:lvl5pPr>
            <a:lvl6pPr marL="1606711" indent="0">
              <a:buNone/>
              <a:defRPr sz="1000"/>
            </a:lvl6pPr>
            <a:lvl7pPr marL="1928052" indent="0">
              <a:buNone/>
              <a:defRPr sz="1000"/>
            </a:lvl7pPr>
            <a:lvl8pPr marL="2249396" indent="0">
              <a:buNone/>
              <a:defRPr sz="1000"/>
            </a:lvl8pPr>
            <a:lvl9pPr marL="2570738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75136110"/>
      </p:ext>
    </p:extLst>
  </p:cSld>
  <p:clrMapOvr>
    <a:masterClrMapping/>
  </p:clrMapOvr>
  <p:transition xmlns:p14="http://schemas.microsoft.com/office/powerpoint/2010/main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73836" y="1946679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35676" y="1946679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482423"/>
      </p:ext>
    </p:extLst>
  </p:cSld>
  <p:clrMapOvr>
    <a:masterClrMapping/>
  </p:clrMapOvr>
  <p:transition xmlns:p14="http://schemas.microsoft.com/office/powerpoint/2010/main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41" indent="0">
              <a:buNone/>
              <a:defRPr sz="1400" b="1"/>
            </a:lvl2pPr>
            <a:lvl3pPr marL="642684" indent="0">
              <a:buNone/>
              <a:defRPr sz="1300" b="1"/>
            </a:lvl3pPr>
            <a:lvl4pPr marL="964025" indent="0">
              <a:buNone/>
              <a:defRPr sz="1100" b="1"/>
            </a:lvl4pPr>
            <a:lvl5pPr marL="1285368" indent="0">
              <a:buNone/>
              <a:defRPr sz="1100" b="1"/>
            </a:lvl5pPr>
            <a:lvl6pPr marL="1606711" indent="0">
              <a:buNone/>
              <a:defRPr sz="1100" b="1"/>
            </a:lvl6pPr>
            <a:lvl7pPr marL="1928052" indent="0">
              <a:buNone/>
              <a:defRPr sz="1100" b="1"/>
            </a:lvl7pPr>
            <a:lvl8pPr marL="2249396" indent="0">
              <a:buNone/>
              <a:defRPr sz="1100" b="1"/>
            </a:lvl8pPr>
            <a:lvl9pPr marL="2570738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41" indent="0">
              <a:buNone/>
              <a:defRPr sz="1400" b="1"/>
            </a:lvl2pPr>
            <a:lvl3pPr marL="642684" indent="0">
              <a:buNone/>
              <a:defRPr sz="1300" b="1"/>
            </a:lvl3pPr>
            <a:lvl4pPr marL="964025" indent="0">
              <a:buNone/>
              <a:defRPr sz="1100" b="1"/>
            </a:lvl4pPr>
            <a:lvl5pPr marL="1285368" indent="0">
              <a:buNone/>
              <a:defRPr sz="1100" b="1"/>
            </a:lvl5pPr>
            <a:lvl6pPr marL="1606711" indent="0">
              <a:buNone/>
              <a:defRPr sz="1100" b="1"/>
            </a:lvl6pPr>
            <a:lvl7pPr marL="1928052" indent="0">
              <a:buNone/>
              <a:defRPr sz="1100" b="1"/>
            </a:lvl7pPr>
            <a:lvl8pPr marL="2249396" indent="0">
              <a:buNone/>
              <a:defRPr sz="1100" b="1"/>
            </a:lvl8pPr>
            <a:lvl9pPr marL="2570738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655126"/>
      </p:ext>
    </p:extLst>
  </p:cSld>
  <p:clrMapOvr>
    <a:masterClrMapping/>
  </p:clrMapOvr>
  <p:transition xmlns:p14="http://schemas.microsoft.com/office/powerpoint/2010/main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489596"/>
      </p:ext>
    </p:extLst>
  </p:cSld>
  <p:clrMapOvr>
    <a:masterClrMapping/>
  </p:clrMapOvr>
  <p:transition xmlns:p14="http://schemas.microsoft.com/office/powerpoint/2010/main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3027326"/>
      </p:ext>
    </p:extLst>
  </p:cSld>
  <p:clrMapOvr>
    <a:masterClrMapping/>
  </p:clrMapOvr>
  <p:transition xmlns:p14="http://schemas.microsoft.com/office/powerpoint/2010/main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4" y="273480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4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341" indent="0">
              <a:buNone/>
              <a:defRPr sz="800"/>
            </a:lvl2pPr>
            <a:lvl3pPr marL="642684" indent="0">
              <a:buNone/>
              <a:defRPr sz="700"/>
            </a:lvl3pPr>
            <a:lvl4pPr marL="964025" indent="0">
              <a:buNone/>
              <a:defRPr sz="600"/>
            </a:lvl4pPr>
            <a:lvl5pPr marL="1285368" indent="0">
              <a:buNone/>
              <a:defRPr sz="600"/>
            </a:lvl5pPr>
            <a:lvl6pPr marL="1606711" indent="0">
              <a:buNone/>
              <a:defRPr sz="600"/>
            </a:lvl6pPr>
            <a:lvl7pPr marL="1928052" indent="0">
              <a:buNone/>
              <a:defRPr sz="600"/>
            </a:lvl7pPr>
            <a:lvl8pPr marL="2249396" indent="0">
              <a:buNone/>
              <a:defRPr sz="600"/>
            </a:lvl8pPr>
            <a:lvl9pPr marL="2570738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17235664"/>
      </p:ext>
    </p:extLst>
  </p:cSld>
  <p:clrMapOvr>
    <a:masterClrMapping/>
  </p:clrMapOvr>
  <p:transition xmlns:p14="http://schemas.microsoft.com/office/powerpoint/2010/main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2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2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341" indent="0">
              <a:buNone/>
              <a:defRPr sz="2000"/>
            </a:lvl2pPr>
            <a:lvl3pPr marL="642684" indent="0">
              <a:buNone/>
              <a:defRPr sz="1700"/>
            </a:lvl3pPr>
            <a:lvl4pPr marL="964025" indent="0">
              <a:buNone/>
              <a:defRPr sz="1400"/>
            </a:lvl4pPr>
            <a:lvl5pPr marL="1285368" indent="0">
              <a:buNone/>
              <a:defRPr sz="1400"/>
            </a:lvl5pPr>
            <a:lvl6pPr marL="1606711" indent="0">
              <a:buNone/>
              <a:defRPr sz="1400"/>
            </a:lvl6pPr>
            <a:lvl7pPr marL="1928052" indent="0">
              <a:buNone/>
              <a:defRPr sz="1400"/>
            </a:lvl7pPr>
            <a:lvl8pPr marL="2249396" indent="0">
              <a:buNone/>
              <a:defRPr sz="1400"/>
            </a:lvl8pPr>
            <a:lvl9pPr marL="2570738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2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341" indent="0">
              <a:buNone/>
              <a:defRPr sz="800"/>
            </a:lvl2pPr>
            <a:lvl3pPr marL="642684" indent="0">
              <a:buNone/>
              <a:defRPr sz="700"/>
            </a:lvl3pPr>
            <a:lvl4pPr marL="964025" indent="0">
              <a:buNone/>
              <a:defRPr sz="600"/>
            </a:lvl4pPr>
            <a:lvl5pPr marL="1285368" indent="0">
              <a:buNone/>
              <a:defRPr sz="600"/>
            </a:lvl5pPr>
            <a:lvl6pPr marL="1606711" indent="0">
              <a:buNone/>
              <a:defRPr sz="600"/>
            </a:lvl6pPr>
            <a:lvl7pPr marL="1928052" indent="0">
              <a:buNone/>
              <a:defRPr sz="600"/>
            </a:lvl7pPr>
            <a:lvl8pPr marL="2249396" indent="0">
              <a:buNone/>
              <a:defRPr sz="600"/>
            </a:lvl8pPr>
            <a:lvl9pPr marL="2570738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83654306"/>
      </p:ext>
    </p:extLst>
  </p:cSld>
  <p:clrMapOvr>
    <a:masterClrMapping/>
  </p:clrMapOvr>
  <p:transition xmlns:p14="http://schemas.microsoft.com/office/powerpoint/2010/main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646792"/>
      </p:ext>
    </p:extLst>
  </p:cSld>
  <p:clrMapOvr>
    <a:masterClrMapping/>
  </p:clrMapOvr>
  <p:transition xmlns:p14="http://schemas.microsoft.com/office/powerpoint/2010/main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178594"/>
            <a:ext cx="2009180" cy="5786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178594"/>
            <a:ext cx="5920383" cy="5786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300917"/>
      </p:ext>
    </p:extLst>
  </p:cSld>
  <p:clrMapOvr>
    <a:masterClrMapping/>
  </p:clrMapOvr>
  <p:transition xmlns:p14="http://schemas.microsoft.com/office/powerpoint/2010/main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5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324" indent="0" algn="ctr">
              <a:buNone/>
              <a:defRPr/>
            </a:lvl2pPr>
            <a:lvl3pPr marL="642651" indent="0" algn="ctr">
              <a:buNone/>
              <a:defRPr/>
            </a:lvl3pPr>
            <a:lvl4pPr marL="963975" indent="0" algn="ctr">
              <a:buNone/>
              <a:defRPr/>
            </a:lvl4pPr>
            <a:lvl5pPr marL="1285302" indent="0" algn="ctr">
              <a:buNone/>
              <a:defRPr/>
            </a:lvl5pPr>
            <a:lvl6pPr marL="1606628" indent="0" algn="ctr">
              <a:buNone/>
              <a:defRPr/>
            </a:lvl6pPr>
            <a:lvl7pPr marL="1927954" indent="0" algn="ctr">
              <a:buNone/>
              <a:defRPr/>
            </a:lvl7pPr>
            <a:lvl8pPr marL="2249281" indent="0" algn="ctr">
              <a:buNone/>
              <a:defRPr/>
            </a:lvl8pPr>
            <a:lvl9pPr marL="2570607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507441"/>
      </p:ext>
    </p:extLst>
  </p:cSld>
  <p:clrMapOvr>
    <a:masterClrMapping/>
  </p:clrMapOvr>
  <p:transition xmlns:p14="http://schemas.microsoft.com/office/powerpoint/2010/main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824721"/>
      </p:ext>
    </p:extLst>
  </p:cSld>
  <p:clrMapOvr>
    <a:masterClrMapping/>
  </p:clrMapOvr>
  <p:transition xmlns:p14="http://schemas.microsoft.com/office/powerpoint/2010/main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324" indent="0">
              <a:buNone/>
              <a:defRPr sz="1300"/>
            </a:lvl2pPr>
            <a:lvl3pPr marL="642651" indent="0">
              <a:buNone/>
              <a:defRPr sz="1100"/>
            </a:lvl3pPr>
            <a:lvl4pPr marL="963975" indent="0">
              <a:buNone/>
              <a:defRPr sz="1000"/>
            </a:lvl4pPr>
            <a:lvl5pPr marL="1285302" indent="0">
              <a:buNone/>
              <a:defRPr sz="1000"/>
            </a:lvl5pPr>
            <a:lvl6pPr marL="1606628" indent="0">
              <a:buNone/>
              <a:defRPr sz="1000"/>
            </a:lvl6pPr>
            <a:lvl7pPr marL="1927954" indent="0">
              <a:buNone/>
              <a:defRPr sz="1000"/>
            </a:lvl7pPr>
            <a:lvl8pPr marL="2249281" indent="0">
              <a:buNone/>
              <a:defRPr sz="1000"/>
            </a:lvl8pPr>
            <a:lvl9pPr marL="2570607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31882883"/>
      </p:ext>
    </p:extLst>
  </p:cSld>
  <p:clrMapOvr>
    <a:masterClrMapping/>
  </p:clrMapOvr>
  <p:transition xmlns:p14="http://schemas.microsoft.com/office/powerpoint/2010/main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1" y="1946680"/>
            <a:ext cx="3964781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8" y="1946680"/>
            <a:ext cx="3964781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817143"/>
      </p:ext>
    </p:extLst>
  </p:cSld>
  <p:clrMapOvr>
    <a:masterClrMapping/>
  </p:clrMapOvr>
  <p:transition xmlns:p14="http://schemas.microsoft.com/office/powerpoint/2010/main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24" indent="0">
              <a:buNone/>
              <a:defRPr sz="1400" b="1"/>
            </a:lvl2pPr>
            <a:lvl3pPr marL="642651" indent="0">
              <a:buNone/>
              <a:defRPr sz="1300" b="1"/>
            </a:lvl3pPr>
            <a:lvl4pPr marL="963975" indent="0">
              <a:buNone/>
              <a:defRPr sz="1100" b="1"/>
            </a:lvl4pPr>
            <a:lvl5pPr marL="1285302" indent="0">
              <a:buNone/>
              <a:defRPr sz="1100" b="1"/>
            </a:lvl5pPr>
            <a:lvl6pPr marL="1606628" indent="0">
              <a:buNone/>
              <a:defRPr sz="1100" b="1"/>
            </a:lvl6pPr>
            <a:lvl7pPr marL="1927954" indent="0">
              <a:buNone/>
              <a:defRPr sz="1100" b="1"/>
            </a:lvl7pPr>
            <a:lvl8pPr marL="2249281" indent="0">
              <a:buNone/>
              <a:defRPr sz="1100" b="1"/>
            </a:lvl8pPr>
            <a:lvl9pPr marL="2570607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24" indent="0">
              <a:buNone/>
              <a:defRPr sz="1400" b="1"/>
            </a:lvl2pPr>
            <a:lvl3pPr marL="642651" indent="0">
              <a:buNone/>
              <a:defRPr sz="1300" b="1"/>
            </a:lvl3pPr>
            <a:lvl4pPr marL="963975" indent="0">
              <a:buNone/>
              <a:defRPr sz="1100" b="1"/>
            </a:lvl4pPr>
            <a:lvl5pPr marL="1285302" indent="0">
              <a:buNone/>
              <a:defRPr sz="1100" b="1"/>
            </a:lvl5pPr>
            <a:lvl6pPr marL="1606628" indent="0">
              <a:buNone/>
              <a:defRPr sz="1100" b="1"/>
            </a:lvl6pPr>
            <a:lvl7pPr marL="1927954" indent="0">
              <a:buNone/>
              <a:defRPr sz="1100" b="1"/>
            </a:lvl7pPr>
            <a:lvl8pPr marL="2249281" indent="0">
              <a:buNone/>
              <a:defRPr sz="1100" b="1"/>
            </a:lvl8pPr>
            <a:lvl9pPr marL="2570607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487140"/>
      </p:ext>
    </p:extLst>
  </p:cSld>
  <p:clrMapOvr>
    <a:masterClrMapping/>
  </p:clrMapOvr>
  <p:transition xmlns:p14="http://schemas.microsoft.com/office/powerpoint/2010/main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584722"/>
      </p:ext>
    </p:extLst>
  </p:cSld>
  <p:clrMapOvr>
    <a:masterClrMapping/>
  </p:clrMapOvr>
  <p:transition xmlns:p14="http://schemas.microsoft.com/office/powerpoint/2010/main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2013600"/>
      </p:ext>
    </p:extLst>
  </p:cSld>
  <p:clrMapOvr>
    <a:masterClrMapping/>
  </p:clrMapOvr>
  <p:transition xmlns:p14="http://schemas.microsoft.com/office/powerpoint/2010/main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5" y="273481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5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324" indent="0">
              <a:buNone/>
              <a:defRPr sz="800"/>
            </a:lvl2pPr>
            <a:lvl3pPr marL="642651" indent="0">
              <a:buNone/>
              <a:defRPr sz="700"/>
            </a:lvl3pPr>
            <a:lvl4pPr marL="963975" indent="0">
              <a:buNone/>
              <a:defRPr sz="600"/>
            </a:lvl4pPr>
            <a:lvl5pPr marL="1285302" indent="0">
              <a:buNone/>
              <a:defRPr sz="600"/>
            </a:lvl5pPr>
            <a:lvl6pPr marL="1606628" indent="0">
              <a:buNone/>
              <a:defRPr sz="600"/>
            </a:lvl6pPr>
            <a:lvl7pPr marL="1927954" indent="0">
              <a:buNone/>
              <a:defRPr sz="600"/>
            </a:lvl7pPr>
            <a:lvl8pPr marL="2249281" indent="0">
              <a:buNone/>
              <a:defRPr sz="600"/>
            </a:lvl8pPr>
            <a:lvl9pPr marL="2570607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76184221"/>
      </p:ext>
    </p:extLst>
  </p:cSld>
  <p:clrMapOvr>
    <a:masterClrMapping/>
  </p:clrMapOvr>
  <p:transition xmlns:p14="http://schemas.microsoft.com/office/powerpoint/2010/main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3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3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324" indent="0">
              <a:buNone/>
              <a:defRPr sz="2000"/>
            </a:lvl2pPr>
            <a:lvl3pPr marL="642651" indent="0">
              <a:buNone/>
              <a:defRPr sz="1700"/>
            </a:lvl3pPr>
            <a:lvl4pPr marL="963975" indent="0">
              <a:buNone/>
              <a:defRPr sz="1400"/>
            </a:lvl4pPr>
            <a:lvl5pPr marL="1285302" indent="0">
              <a:buNone/>
              <a:defRPr sz="1400"/>
            </a:lvl5pPr>
            <a:lvl6pPr marL="1606628" indent="0">
              <a:buNone/>
              <a:defRPr sz="1400"/>
            </a:lvl6pPr>
            <a:lvl7pPr marL="1927954" indent="0">
              <a:buNone/>
              <a:defRPr sz="1400"/>
            </a:lvl7pPr>
            <a:lvl8pPr marL="2249281" indent="0">
              <a:buNone/>
              <a:defRPr sz="1400"/>
            </a:lvl8pPr>
            <a:lvl9pPr marL="2570607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3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324" indent="0">
              <a:buNone/>
              <a:defRPr sz="800"/>
            </a:lvl2pPr>
            <a:lvl3pPr marL="642651" indent="0">
              <a:buNone/>
              <a:defRPr sz="700"/>
            </a:lvl3pPr>
            <a:lvl4pPr marL="963975" indent="0">
              <a:buNone/>
              <a:defRPr sz="600"/>
            </a:lvl4pPr>
            <a:lvl5pPr marL="1285302" indent="0">
              <a:buNone/>
              <a:defRPr sz="600"/>
            </a:lvl5pPr>
            <a:lvl6pPr marL="1606628" indent="0">
              <a:buNone/>
              <a:defRPr sz="600"/>
            </a:lvl6pPr>
            <a:lvl7pPr marL="1927954" indent="0">
              <a:buNone/>
              <a:defRPr sz="600"/>
            </a:lvl7pPr>
            <a:lvl8pPr marL="2249281" indent="0">
              <a:buNone/>
              <a:defRPr sz="600"/>
            </a:lvl8pPr>
            <a:lvl9pPr marL="2570607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4332448"/>
      </p:ext>
    </p:extLst>
  </p:cSld>
  <p:clrMapOvr>
    <a:masterClrMapping/>
  </p:clrMapOvr>
  <p:transition xmlns:p14="http://schemas.microsoft.com/office/powerpoint/2010/main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842513"/>
      </p:ext>
    </p:extLst>
  </p:cSld>
  <p:clrMapOvr>
    <a:masterClrMapping/>
  </p:clrMapOvr>
  <p:transition xmlns:p14="http://schemas.microsoft.com/office/powerpoint/2010/main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178594"/>
            <a:ext cx="2009180" cy="5786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178594"/>
            <a:ext cx="5920383" cy="5786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490159"/>
      </p:ext>
    </p:extLst>
  </p:cSld>
  <p:clrMapOvr>
    <a:masterClrMapping/>
  </p:clrMapOvr>
  <p:transition xmlns:p14="http://schemas.microsoft.com/office/powerpoint/2010/main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  <a:prstGeom prst="rect">
            <a:avLst/>
          </a:prstGeom>
        </p:spPr>
        <p:txBody>
          <a:bodyPr vert="horz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6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308" indent="0" algn="ctr">
              <a:buNone/>
              <a:defRPr/>
            </a:lvl2pPr>
            <a:lvl3pPr marL="642618" indent="0" algn="ctr">
              <a:buNone/>
              <a:defRPr/>
            </a:lvl3pPr>
            <a:lvl4pPr marL="963925" indent="0" algn="ctr">
              <a:buNone/>
              <a:defRPr/>
            </a:lvl4pPr>
            <a:lvl5pPr marL="1285237" indent="0" algn="ctr">
              <a:buNone/>
              <a:defRPr/>
            </a:lvl5pPr>
            <a:lvl6pPr marL="1606546" indent="0" algn="ctr">
              <a:buNone/>
              <a:defRPr/>
            </a:lvl6pPr>
            <a:lvl7pPr marL="1927855" indent="0" algn="ctr">
              <a:buNone/>
              <a:defRPr/>
            </a:lvl7pPr>
            <a:lvl8pPr marL="2249166" indent="0" algn="ctr">
              <a:buNone/>
              <a:defRPr/>
            </a:lvl8pPr>
            <a:lvl9pPr marL="2570475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962902"/>
      </p:ext>
    </p:extLst>
  </p:cSld>
  <p:clrMapOvr>
    <a:masterClrMapping/>
  </p:clrMapOvr>
  <p:transition xmlns:p14="http://schemas.microsoft.com/office/powerpoint/2010/main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836946"/>
      </p:ext>
    </p:extLst>
  </p:cSld>
  <p:clrMapOvr>
    <a:masterClrMapping/>
  </p:clrMapOvr>
  <p:transition xmlns:p14="http://schemas.microsoft.com/office/powerpoint/2010/main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  <a:prstGeom prst="rect">
            <a:avLst/>
          </a:prstGeom>
        </p:spPr>
        <p:txBody>
          <a:bodyPr vert="horz" lIns="64261" tIns="32130" rIns="64261" bIns="32130"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308" indent="0">
              <a:buNone/>
              <a:defRPr sz="1300"/>
            </a:lvl2pPr>
            <a:lvl3pPr marL="642618" indent="0">
              <a:buNone/>
              <a:defRPr sz="1100"/>
            </a:lvl3pPr>
            <a:lvl4pPr marL="963925" indent="0">
              <a:buNone/>
              <a:defRPr sz="1000"/>
            </a:lvl4pPr>
            <a:lvl5pPr marL="1285237" indent="0">
              <a:buNone/>
              <a:defRPr sz="1000"/>
            </a:lvl5pPr>
            <a:lvl6pPr marL="1606546" indent="0">
              <a:buNone/>
              <a:defRPr sz="1000"/>
            </a:lvl6pPr>
            <a:lvl7pPr marL="1927855" indent="0">
              <a:buNone/>
              <a:defRPr sz="1000"/>
            </a:lvl7pPr>
            <a:lvl8pPr marL="2249166" indent="0">
              <a:buNone/>
              <a:defRPr sz="1000"/>
            </a:lvl8pPr>
            <a:lvl9pPr marL="2570475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4989911"/>
      </p:ext>
    </p:extLst>
  </p:cSld>
  <p:clrMapOvr>
    <a:masterClrMapping/>
  </p:clrMapOvr>
  <p:transition xmlns:p14="http://schemas.microsoft.com/office/powerpoint/2010/main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1" y="964407"/>
            <a:ext cx="3964781" cy="492918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8" y="964407"/>
            <a:ext cx="3964781" cy="492918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620995"/>
      </p:ext>
    </p:extLst>
  </p:cSld>
  <p:clrMapOvr>
    <a:masterClrMapping/>
  </p:clrMapOvr>
  <p:transition xmlns:p14="http://schemas.microsoft.com/office/powerpoint/2010/main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61" tIns="32130" rIns="64261" bIns="32130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08" indent="0">
              <a:buNone/>
              <a:defRPr sz="1400" b="1"/>
            </a:lvl2pPr>
            <a:lvl3pPr marL="642618" indent="0">
              <a:buNone/>
              <a:defRPr sz="1300" b="1"/>
            </a:lvl3pPr>
            <a:lvl4pPr marL="963925" indent="0">
              <a:buNone/>
              <a:defRPr sz="1100" b="1"/>
            </a:lvl4pPr>
            <a:lvl5pPr marL="1285237" indent="0">
              <a:buNone/>
              <a:defRPr sz="1100" b="1"/>
            </a:lvl5pPr>
            <a:lvl6pPr marL="1606546" indent="0">
              <a:buNone/>
              <a:defRPr sz="1100" b="1"/>
            </a:lvl6pPr>
            <a:lvl7pPr marL="1927855" indent="0">
              <a:buNone/>
              <a:defRPr sz="1100" b="1"/>
            </a:lvl7pPr>
            <a:lvl8pPr marL="2249166" indent="0">
              <a:buNone/>
              <a:defRPr sz="1100" b="1"/>
            </a:lvl8pPr>
            <a:lvl9pPr marL="2570475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08" indent="0">
              <a:buNone/>
              <a:defRPr sz="1400" b="1"/>
            </a:lvl2pPr>
            <a:lvl3pPr marL="642618" indent="0">
              <a:buNone/>
              <a:defRPr sz="1300" b="1"/>
            </a:lvl3pPr>
            <a:lvl4pPr marL="963925" indent="0">
              <a:buNone/>
              <a:defRPr sz="1100" b="1"/>
            </a:lvl4pPr>
            <a:lvl5pPr marL="1285237" indent="0">
              <a:buNone/>
              <a:defRPr sz="1100" b="1"/>
            </a:lvl5pPr>
            <a:lvl6pPr marL="1606546" indent="0">
              <a:buNone/>
              <a:defRPr sz="1100" b="1"/>
            </a:lvl6pPr>
            <a:lvl7pPr marL="1927855" indent="0">
              <a:buNone/>
              <a:defRPr sz="1100" b="1"/>
            </a:lvl7pPr>
            <a:lvl8pPr marL="2249166" indent="0">
              <a:buNone/>
              <a:defRPr sz="1100" b="1"/>
            </a:lvl8pPr>
            <a:lvl9pPr marL="2570475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262535"/>
      </p:ext>
    </p:extLst>
  </p:cSld>
  <p:clrMapOvr>
    <a:masterClrMapping/>
  </p:clrMapOvr>
  <p:transition xmlns:p14="http://schemas.microsoft.com/office/powerpoint/2010/main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580080"/>
      </p:ext>
    </p:extLst>
  </p:cSld>
  <p:clrMapOvr>
    <a:masterClrMapping/>
  </p:clrMapOvr>
  <p:transition xmlns:p14="http://schemas.microsoft.com/office/powerpoint/2010/main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319817"/>
      </p:ext>
    </p:extLst>
  </p:cSld>
  <p:clrMapOvr>
    <a:masterClrMapping/>
  </p:clrMapOvr>
  <p:transition xmlns:p14="http://schemas.microsoft.com/office/powerpoint/2010/main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6" y="273482"/>
            <a:ext cx="3008189" cy="1161975"/>
          </a:xfrm>
          <a:prstGeom prst="rect">
            <a:avLst/>
          </a:prstGeom>
        </p:spPr>
        <p:txBody>
          <a:bodyPr vert="horz" lIns="64261" tIns="32130" rIns="64261" bIns="32130"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6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308" indent="0">
              <a:buNone/>
              <a:defRPr sz="800"/>
            </a:lvl2pPr>
            <a:lvl3pPr marL="642618" indent="0">
              <a:buNone/>
              <a:defRPr sz="700"/>
            </a:lvl3pPr>
            <a:lvl4pPr marL="963925" indent="0">
              <a:buNone/>
              <a:defRPr sz="600"/>
            </a:lvl4pPr>
            <a:lvl5pPr marL="1285237" indent="0">
              <a:buNone/>
              <a:defRPr sz="600"/>
            </a:lvl5pPr>
            <a:lvl6pPr marL="1606546" indent="0">
              <a:buNone/>
              <a:defRPr sz="600"/>
            </a:lvl6pPr>
            <a:lvl7pPr marL="1927855" indent="0">
              <a:buNone/>
              <a:defRPr sz="600"/>
            </a:lvl7pPr>
            <a:lvl8pPr marL="2249166" indent="0">
              <a:buNone/>
              <a:defRPr sz="600"/>
            </a:lvl8pPr>
            <a:lvl9pPr marL="2570475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8589042"/>
      </p:ext>
    </p:extLst>
  </p:cSld>
  <p:clrMapOvr>
    <a:masterClrMapping/>
  </p:clrMapOvr>
  <p:transition xmlns:p14="http://schemas.microsoft.com/office/powerpoint/2010/main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4" y="4800824"/>
            <a:ext cx="5486177" cy="567035"/>
          </a:xfrm>
          <a:prstGeom prst="rect">
            <a:avLst/>
          </a:prstGeom>
        </p:spPr>
        <p:txBody>
          <a:bodyPr vert="horz" lIns="64261" tIns="32130" rIns="64261" bIns="32130"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4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308" indent="0">
              <a:buNone/>
              <a:defRPr sz="2000"/>
            </a:lvl2pPr>
            <a:lvl3pPr marL="642618" indent="0">
              <a:buNone/>
              <a:defRPr sz="1700"/>
            </a:lvl3pPr>
            <a:lvl4pPr marL="963925" indent="0">
              <a:buNone/>
              <a:defRPr sz="1400"/>
            </a:lvl4pPr>
            <a:lvl5pPr marL="1285237" indent="0">
              <a:buNone/>
              <a:defRPr sz="1400"/>
            </a:lvl5pPr>
            <a:lvl6pPr marL="1606546" indent="0">
              <a:buNone/>
              <a:defRPr sz="1400"/>
            </a:lvl6pPr>
            <a:lvl7pPr marL="1927855" indent="0">
              <a:buNone/>
              <a:defRPr sz="1400"/>
            </a:lvl7pPr>
            <a:lvl8pPr marL="2249166" indent="0">
              <a:buNone/>
              <a:defRPr sz="1400"/>
            </a:lvl8pPr>
            <a:lvl9pPr marL="2570475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4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308" indent="0">
              <a:buNone/>
              <a:defRPr sz="800"/>
            </a:lvl2pPr>
            <a:lvl3pPr marL="642618" indent="0">
              <a:buNone/>
              <a:defRPr sz="700"/>
            </a:lvl3pPr>
            <a:lvl4pPr marL="963925" indent="0">
              <a:buNone/>
              <a:defRPr sz="600"/>
            </a:lvl4pPr>
            <a:lvl5pPr marL="1285237" indent="0">
              <a:buNone/>
              <a:defRPr sz="600"/>
            </a:lvl5pPr>
            <a:lvl6pPr marL="1606546" indent="0">
              <a:buNone/>
              <a:defRPr sz="600"/>
            </a:lvl6pPr>
            <a:lvl7pPr marL="1927855" indent="0">
              <a:buNone/>
              <a:defRPr sz="600"/>
            </a:lvl7pPr>
            <a:lvl8pPr marL="2249166" indent="0">
              <a:buNone/>
              <a:defRPr sz="600"/>
            </a:lvl8pPr>
            <a:lvl9pPr marL="2570475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8710263"/>
      </p:ext>
    </p:extLst>
  </p:cSld>
  <p:clrMapOvr>
    <a:masterClrMapping/>
  </p:clrMapOvr>
  <p:transition xmlns:p14="http://schemas.microsoft.com/office/powerpoint/2010/main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756756"/>
      </p:ext>
    </p:extLst>
  </p:cSld>
  <p:clrMapOvr>
    <a:masterClrMapping/>
  </p:clrMapOvr>
  <p:transition xmlns:p14="http://schemas.microsoft.com/office/powerpoint/2010/main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177" y="274588"/>
            <a:ext cx="2057176" cy="5619006"/>
          </a:xfrm>
          <a:prstGeom prst="rect">
            <a:avLst/>
          </a:prstGeom>
        </p:spPr>
        <p:txBody>
          <a:bodyPr vert="eaVert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274588"/>
            <a:ext cx="6064374" cy="561900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91128"/>
      </p:ext>
    </p:extLst>
  </p:cSld>
  <p:clrMapOvr>
    <a:masterClrMapping/>
  </p:clrMapOvr>
  <p:transition xmlns:p14="http://schemas.microsoft.com/office/powerpoint/2010/main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7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291" indent="0" algn="ctr">
              <a:buNone/>
              <a:defRPr/>
            </a:lvl2pPr>
            <a:lvl3pPr marL="642585" indent="0" algn="ctr">
              <a:buNone/>
              <a:defRPr/>
            </a:lvl3pPr>
            <a:lvl4pPr marL="963876" indent="0" algn="ctr">
              <a:buNone/>
              <a:defRPr/>
            </a:lvl4pPr>
            <a:lvl5pPr marL="1285171" indent="0" algn="ctr">
              <a:buNone/>
              <a:defRPr/>
            </a:lvl5pPr>
            <a:lvl6pPr marL="1606464" indent="0" algn="ctr">
              <a:buNone/>
              <a:defRPr/>
            </a:lvl6pPr>
            <a:lvl7pPr marL="1927756" indent="0" algn="ctr">
              <a:buNone/>
              <a:defRPr/>
            </a:lvl7pPr>
            <a:lvl8pPr marL="2249051" indent="0" algn="ctr">
              <a:buNone/>
              <a:defRPr/>
            </a:lvl8pPr>
            <a:lvl9pPr marL="2570344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480371"/>
      </p:ext>
    </p:extLst>
  </p:cSld>
  <p:clrMapOvr>
    <a:masterClrMapping/>
  </p:clrMapOvr>
  <p:transition xmlns:p14="http://schemas.microsoft.com/office/powerpoint/2010/main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769897"/>
      </p:ext>
    </p:extLst>
  </p:cSld>
  <p:clrMapOvr>
    <a:masterClrMapping/>
  </p:clrMapOvr>
  <p:transition xmlns:p14="http://schemas.microsoft.com/office/powerpoint/2010/main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291" indent="0">
              <a:buNone/>
              <a:defRPr sz="1300"/>
            </a:lvl2pPr>
            <a:lvl3pPr marL="642585" indent="0">
              <a:buNone/>
              <a:defRPr sz="1100"/>
            </a:lvl3pPr>
            <a:lvl4pPr marL="963876" indent="0">
              <a:buNone/>
              <a:defRPr sz="1000"/>
            </a:lvl4pPr>
            <a:lvl5pPr marL="1285171" indent="0">
              <a:buNone/>
              <a:defRPr sz="1000"/>
            </a:lvl5pPr>
            <a:lvl6pPr marL="1606464" indent="0">
              <a:buNone/>
              <a:defRPr sz="1000"/>
            </a:lvl6pPr>
            <a:lvl7pPr marL="1927756" indent="0">
              <a:buNone/>
              <a:defRPr sz="1000"/>
            </a:lvl7pPr>
            <a:lvl8pPr marL="2249051" indent="0">
              <a:buNone/>
              <a:defRPr sz="1000"/>
            </a:lvl8pPr>
            <a:lvl9pPr marL="2570344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4590434"/>
      </p:ext>
    </p:extLst>
  </p:cSld>
  <p:clrMapOvr>
    <a:masterClrMapping/>
  </p:clrMapOvr>
  <p:transition xmlns:p14="http://schemas.microsoft.com/office/powerpoint/2010/main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0" y="3429000"/>
            <a:ext cx="1754684" cy="211633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15480" y="3429000"/>
            <a:ext cx="1754684" cy="211633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79495"/>
      </p:ext>
    </p:extLst>
  </p:cSld>
  <p:clrMapOvr>
    <a:masterClrMapping/>
  </p:clrMapOvr>
  <p:transition xmlns:p14="http://schemas.microsoft.com/office/powerpoint/2010/main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291" indent="0">
              <a:buNone/>
              <a:defRPr sz="1400" b="1"/>
            </a:lvl2pPr>
            <a:lvl3pPr marL="642585" indent="0">
              <a:buNone/>
              <a:defRPr sz="1300" b="1"/>
            </a:lvl3pPr>
            <a:lvl4pPr marL="963876" indent="0">
              <a:buNone/>
              <a:defRPr sz="1100" b="1"/>
            </a:lvl4pPr>
            <a:lvl5pPr marL="1285171" indent="0">
              <a:buNone/>
              <a:defRPr sz="1100" b="1"/>
            </a:lvl5pPr>
            <a:lvl6pPr marL="1606464" indent="0">
              <a:buNone/>
              <a:defRPr sz="1100" b="1"/>
            </a:lvl6pPr>
            <a:lvl7pPr marL="1927756" indent="0">
              <a:buNone/>
              <a:defRPr sz="1100" b="1"/>
            </a:lvl7pPr>
            <a:lvl8pPr marL="2249051" indent="0">
              <a:buNone/>
              <a:defRPr sz="1100" b="1"/>
            </a:lvl8pPr>
            <a:lvl9pPr marL="2570344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291" indent="0">
              <a:buNone/>
              <a:defRPr sz="1400" b="1"/>
            </a:lvl2pPr>
            <a:lvl3pPr marL="642585" indent="0">
              <a:buNone/>
              <a:defRPr sz="1300" b="1"/>
            </a:lvl3pPr>
            <a:lvl4pPr marL="963876" indent="0">
              <a:buNone/>
              <a:defRPr sz="1100" b="1"/>
            </a:lvl4pPr>
            <a:lvl5pPr marL="1285171" indent="0">
              <a:buNone/>
              <a:defRPr sz="1100" b="1"/>
            </a:lvl5pPr>
            <a:lvl6pPr marL="1606464" indent="0">
              <a:buNone/>
              <a:defRPr sz="1100" b="1"/>
            </a:lvl6pPr>
            <a:lvl7pPr marL="1927756" indent="0">
              <a:buNone/>
              <a:defRPr sz="1100" b="1"/>
            </a:lvl7pPr>
            <a:lvl8pPr marL="2249051" indent="0">
              <a:buNone/>
              <a:defRPr sz="1100" b="1"/>
            </a:lvl8pPr>
            <a:lvl9pPr marL="2570344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180235"/>
      </p:ext>
    </p:extLst>
  </p:cSld>
  <p:clrMapOvr>
    <a:masterClrMapping/>
  </p:clrMapOvr>
  <p:transition xmlns:p14="http://schemas.microsoft.com/office/powerpoint/2010/main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432561"/>
      </p:ext>
    </p:extLst>
  </p:cSld>
  <p:clrMapOvr>
    <a:masterClrMapping/>
  </p:clrMapOvr>
  <p:transition xmlns:p14="http://schemas.microsoft.com/office/powerpoint/2010/main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3838779"/>
      </p:ext>
    </p:extLst>
  </p:cSld>
  <p:clrMapOvr>
    <a:masterClrMapping/>
  </p:clrMapOvr>
  <p:transition xmlns:p14="http://schemas.microsoft.com/office/powerpoint/2010/main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7" y="273483"/>
            <a:ext cx="3008189" cy="116197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7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291" indent="0">
              <a:buNone/>
              <a:defRPr sz="800"/>
            </a:lvl2pPr>
            <a:lvl3pPr marL="642585" indent="0">
              <a:buNone/>
              <a:defRPr sz="700"/>
            </a:lvl3pPr>
            <a:lvl4pPr marL="963876" indent="0">
              <a:buNone/>
              <a:defRPr sz="600"/>
            </a:lvl4pPr>
            <a:lvl5pPr marL="1285171" indent="0">
              <a:buNone/>
              <a:defRPr sz="600"/>
            </a:lvl5pPr>
            <a:lvl6pPr marL="1606464" indent="0">
              <a:buNone/>
              <a:defRPr sz="600"/>
            </a:lvl6pPr>
            <a:lvl7pPr marL="1927756" indent="0">
              <a:buNone/>
              <a:defRPr sz="600"/>
            </a:lvl7pPr>
            <a:lvl8pPr marL="2249051" indent="0">
              <a:buNone/>
              <a:defRPr sz="600"/>
            </a:lvl8pPr>
            <a:lvl9pPr marL="257034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05336199"/>
      </p:ext>
    </p:extLst>
  </p:cSld>
  <p:clrMapOvr>
    <a:masterClrMapping/>
  </p:clrMapOvr>
  <p:transition xmlns:p14="http://schemas.microsoft.com/office/powerpoint/2010/main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5" y="4800824"/>
            <a:ext cx="5486177" cy="56703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5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291" indent="0">
              <a:buNone/>
              <a:defRPr sz="2000"/>
            </a:lvl2pPr>
            <a:lvl3pPr marL="642585" indent="0">
              <a:buNone/>
              <a:defRPr sz="1700"/>
            </a:lvl3pPr>
            <a:lvl4pPr marL="963876" indent="0">
              <a:buNone/>
              <a:defRPr sz="1400"/>
            </a:lvl4pPr>
            <a:lvl5pPr marL="1285171" indent="0">
              <a:buNone/>
              <a:defRPr sz="1400"/>
            </a:lvl5pPr>
            <a:lvl6pPr marL="1606464" indent="0">
              <a:buNone/>
              <a:defRPr sz="1400"/>
            </a:lvl6pPr>
            <a:lvl7pPr marL="1927756" indent="0">
              <a:buNone/>
              <a:defRPr sz="1400"/>
            </a:lvl7pPr>
            <a:lvl8pPr marL="2249051" indent="0">
              <a:buNone/>
              <a:defRPr sz="1400"/>
            </a:lvl8pPr>
            <a:lvl9pPr marL="2570344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5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291" indent="0">
              <a:buNone/>
              <a:defRPr sz="800"/>
            </a:lvl2pPr>
            <a:lvl3pPr marL="642585" indent="0">
              <a:buNone/>
              <a:defRPr sz="700"/>
            </a:lvl3pPr>
            <a:lvl4pPr marL="963876" indent="0">
              <a:buNone/>
              <a:defRPr sz="600"/>
            </a:lvl4pPr>
            <a:lvl5pPr marL="1285171" indent="0">
              <a:buNone/>
              <a:defRPr sz="600"/>
            </a:lvl5pPr>
            <a:lvl6pPr marL="1606464" indent="0">
              <a:buNone/>
              <a:defRPr sz="600"/>
            </a:lvl6pPr>
            <a:lvl7pPr marL="1927756" indent="0">
              <a:buNone/>
              <a:defRPr sz="600"/>
            </a:lvl7pPr>
            <a:lvl8pPr marL="2249051" indent="0">
              <a:buNone/>
              <a:defRPr sz="600"/>
            </a:lvl8pPr>
            <a:lvl9pPr marL="257034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7867541"/>
      </p:ext>
    </p:extLst>
  </p:cSld>
  <p:clrMapOvr>
    <a:masterClrMapping/>
  </p:clrMapOvr>
  <p:transition xmlns:p14="http://schemas.microsoft.com/office/powerpoint/2010/main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203211"/>
      </p:ext>
    </p:extLst>
  </p:cSld>
  <p:clrMapOvr>
    <a:masterClrMapping/>
  </p:clrMapOvr>
  <p:transition xmlns:p14="http://schemas.microsoft.com/office/powerpoint/2010/main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266043" y="973336"/>
            <a:ext cx="904131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973336"/>
            <a:ext cx="2605236" cy="4572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129804"/>
      </p:ext>
    </p:extLst>
  </p:cSld>
  <p:clrMapOvr>
    <a:masterClrMapping/>
  </p:clrMapOvr>
  <p:transition xmlns:p14="http://schemas.microsoft.com/office/powerpoint/2010/main"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8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275" indent="0" algn="ctr">
              <a:buNone/>
              <a:defRPr/>
            </a:lvl2pPr>
            <a:lvl3pPr marL="642552" indent="0" algn="ctr">
              <a:buNone/>
              <a:defRPr/>
            </a:lvl3pPr>
            <a:lvl4pPr marL="963826" indent="0" algn="ctr">
              <a:buNone/>
              <a:defRPr/>
            </a:lvl4pPr>
            <a:lvl5pPr marL="1285105" indent="0" algn="ctr">
              <a:buNone/>
              <a:defRPr/>
            </a:lvl5pPr>
            <a:lvl6pPr marL="1606382" indent="0" algn="ctr">
              <a:buNone/>
              <a:defRPr/>
            </a:lvl6pPr>
            <a:lvl7pPr marL="1927658" indent="0" algn="ctr">
              <a:buNone/>
              <a:defRPr/>
            </a:lvl7pPr>
            <a:lvl8pPr marL="2248936" indent="0" algn="ctr">
              <a:buNone/>
              <a:defRPr/>
            </a:lvl8pPr>
            <a:lvl9pPr marL="2570212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308870"/>
      </p:ext>
    </p:extLst>
  </p:cSld>
  <p:clrMapOvr>
    <a:masterClrMapping/>
  </p:clrMapOvr>
  <p:transition xmlns:p14="http://schemas.microsoft.com/office/powerpoint/2010/main"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272762"/>
      </p:ext>
    </p:extLst>
  </p:cSld>
  <p:clrMapOvr>
    <a:masterClrMapping/>
  </p:clrMapOvr>
  <p:transition xmlns:p14="http://schemas.microsoft.com/office/powerpoint/2010/main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275" indent="0">
              <a:buNone/>
              <a:defRPr sz="1300"/>
            </a:lvl2pPr>
            <a:lvl3pPr marL="642552" indent="0">
              <a:buNone/>
              <a:defRPr sz="1100"/>
            </a:lvl3pPr>
            <a:lvl4pPr marL="963826" indent="0">
              <a:buNone/>
              <a:defRPr sz="1000"/>
            </a:lvl4pPr>
            <a:lvl5pPr marL="1285105" indent="0">
              <a:buNone/>
              <a:defRPr sz="1000"/>
            </a:lvl5pPr>
            <a:lvl6pPr marL="1606382" indent="0">
              <a:buNone/>
              <a:defRPr sz="1000"/>
            </a:lvl6pPr>
            <a:lvl7pPr marL="1927658" indent="0">
              <a:buNone/>
              <a:defRPr sz="1000"/>
            </a:lvl7pPr>
            <a:lvl8pPr marL="2248936" indent="0">
              <a:buNone/>
              <a:defRPr sz="1000"/>
            </a:lvl8pPr>
            <a:lvl9pPr marL="2570212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15053"/>
      </p:ext>
    </p:extLst>
  </p:cSld>
  <p:clrMapOvr>
    <a:masterClrMapping/>
  </p:clrMapOvr>
  <p:transition xmlns:p14="http://schemas.microsoft.com/office/powerpoint/2010/main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0" y="1946683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15480" y="1946683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991553"/>
      </p:ext>
    </p:extLst>
  </p:cSld>
  <p:clrMapOvr>
    <a:masterClrMapping/>
  </p:clrMapOvr>
  <p:transition xmlns:p14="http://schemas.microsoft.com/office/powerpoint/2010/main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275" indent="0">
              <a:buNone/>
              <a:defRPr sz="1400" b="1"/>
            </a:lvl2pPr>
            <a:lvl3pPr marL="642552" indent="0">
              <a:buNone/>
              <a:defRPr sz="1300" b="1"/>
            </a:lvl3pPr>
            <a:lvl4pPr marL="963826" indent="0">
              <a:buNone/>
              <a:defRPr sz="1100" b="1"/>
            </a:lvl4pPr>
            <a:lvl5pPr marL="1285105" indent="0">
              <a:buNone/>
              <a:defRPr sz="1100" b="1"/>
            </a:lvl5pPr>
            <a:lvl6pPr marL="1606382" indent="0">
              <a:buNone/>
              <a:defRPr sz="1100" b="1"/>
            </a:lvl6pPr>
            <a:lvl7pPr marL="1927658" indent="0">
              <a:buNone/>
              <a:defRPr sz="1100" b="1"/>
            </a:lvl7pPr>
            <a:lvl8pPr marL="2248936" indent="0">
              <a:buNone/>
              <a:defRPr sz="1100" b="1"/>
            </a:lvl8pPr>
            <a:lvl9pPr marL="2570212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275" indent="0">
              <a:buNone/>
              <a:defRPr sz="1400" b="1"/>
            </a:lvl2pPr>
            <a:lvl3pPr marL="642552" indent="0">
              <a:buNone/>
              <a:defRPr sz="1300" b="1"/>
            </a:lvl3pPr>
            <a:lvl4pPr marL="963826" indent="0">
              <a:buNone/>
              <a:defRPr sz="1100" b="1"/>
            </a:lvl4pPr>
            <a:lvl5pPr marL="1285105" indent="0">
              <a:buNone/>
              <a:defRPr sz="1100" b="1"/>
            </a:lvl5pPr>
            <a:lvl6pPr marL="1606382" indent="0">
              <a:buNone/>
              <a:defRPr sz="1100" b="1"/>
            </a:lvl6pPr>
            <a:lvl7pPr marL="1927658" indent="0">
              <a:buNone/>
              <a:defRPr sz="1100" b="1"/>
            </a:lvl7pPr>
            <a:lvl8pPr marL="2248936" indent="0">
              <a:buNone/>
              <a:defRPr sz="1100" b="1"/>
            </a:lvl8pPr>
            <a:lvl9pPr marL="2570212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160129"/>
      </p:ext>
    </p:extLst>
  </p:cSld>
  <p:clrMapOvr>
    <a:masterClrMapping/>
  </p:clrMapOvr>
  <p:transition xmlns:p14="http://schemas.microsoft.com/office/powerpoint/2010/main"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15436"/>
      </p:ext>
    </p:extLst>
  </p:cSld>
  <p:clrMapOvr>
    <a:masterClrMapping/>
  </p:clrMapOvr>
  <p:transition xmlns:p14="http://schemas.microsoft.com/office/powerpoint/2010/main"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6205417"/>
      </p:ext>
    </p:extLst>
  </p:cSld>
  <p:clrMapOvr>
    <a:masterClrMapping/>
  </p:clrMapOvr>
  <p:transition xmlns:p14="http://schemas.microsoft.com/office/powerpoint/2010/main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8" y="273484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8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275" indent="0">
              <a:buNone/>
              <a:defRPr sz="800"/>
            </a:lvl2pPr>
            <a:lvl3pPr marL="642552" indent="0">
              <a:buNone/>
              <a:defRPr sz="700"/>
            </a:lvl3pPr>
            <a:lvl4pPr marL="963826" indent="0">
              <a:buNone/>
              <a:defRPr sz="600"/>
            </a:lvl4pPr>
            <a:lvl5pPr marL="1285105" indent="0">
              <a:buNone/>
              <a:defRPr sz="600"/>
            </a:lvl5pPr>
            <a:lvl6pPr marL="1606382" indent="0">
              <a:buNone/>
              <a:defRPr sz="600"/>
            </a:lvl6pPr>
            <a:lvl7pPr marL="1927658" indent="0">
              <a:buNone/>
              <a:defRPr sz="600"/>
            </a:lvl7pPr>
            <a:lvl8pPr marL="2248936" indent="0">
              <a:buNone/>
              <a:defRPr sz="600"/>
            </a:lvl8pPr>
            <a:lvl9pPr marL="2570212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59331778"/>
      </p:ext>
    </p:extLst>
  </p:cSld>
  <p:clrMapOvr>
    <a:masterClrMapping/>
  </p:clrMapOvr>
  <p:transition xmlns:p14="http://schemas.microsoft.com/office/powerpoint/2010/main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6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6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275" indent="0">
              <a:buNone/>
              <a:defRPr sz="2000"/>
            </a:lvl2pPr>
            <a:lvl3pPr marL="642552" indent="0">
              <a:buNone/>
              <a:defRPr sz="1700"/>
            </a:lvl3pPr>
            <a:lvl4pPr marL="963826" indent="0">
              <a:buNone/>
              <a:defRPr sz="1400"/>
            </a:lvl4pPr>
            <a:lvl5pPr marL="1285105" indent="0">
              <a:buNone/>
              <a:defRPr sz="1400"/>
            </a:lvl5pPr>
            <a:lvl6pPr marL="1606382" indent="0">
              <a:buNone/>
              <a:defRPr sz="1400"/>
            </a:lvl6pPr>
            <a:lvl7pPr marL="1927658" indent="0">
              <a:buNone/>
              <a:defRPr sz="1400"/>
            </a:lvl7pPr>
            <a:lvl8pPr marL="2248936" indent="0">
              <a:buNone/>
              <a:defRPr sz="1400"/>
            </a:lvl8pPr>
            <a:lvl9pPr marL="2570212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6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275" indent="0">
              <a:buNone/>
              <a:defRPr sz="800"/>
            </a:lvl2pPr>
            <a:lvl3pPr marL="642552" indent="0">
              <a:buNone/>
              <a:defRPr sz="700"/>
            </a:lvl3pPr>
            <a:lvl4pPr marL="963826" indent="0">
              <a:buNone/>
              <a:defRPr sz="600"/>
            </a:lvl4pPr>
            <a:lvl5pPr marL="1285105" indent="0">
              <a:buNone/>
              <a:defRPr sz="600"/>
            </a:lvl5pPr>
            <a:lvl6pPr marL="1606382" indent="0">
              <a:buNone/>
              <a:defRPr sz="600"/>
            </a:lvl6pPr>
            <a:lvl7pPr marL="1927658" indent="0">
              <a:buNone/>
              <a:defRPr sz="600"/>
            </a:lvl7pPr>
            <a:lvl8pPr marL="2248936" indent="0">
              <a:buNone/>
              <a:defRPr sz="600"/>
            </a:lvl8pPr>
            <a:lvl9pPr marL="2570212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442245"/>
      </p:ext>
    </p:extLst>
  </p:cSld>
  <p:clrMapOvr>
    <a:masterClrMapping/>
  </p:clrMapOvr>
  <p:transition xmlns:p14="http://schemas.microsoft.com/office/powerpoint/2010/main"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096957"/>
      </p:ext>
    </p:extLst>
  </p:cSld>
  <p:clrMapOvr>
    <a:masterClrMapping/>
  </p:clrMapOvr>
  <p:transition xmlns:p14="http://schemas.microsoft.com/office/powerpoint/2010/main"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178594"/>
            <a:ext cx="2009180" cy="5786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178594"/>
            <a:ext cx="5920383" cy="5786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386049"/>
      </p:ext>
    </p:extLst>
  </p:cSld>
  <p:clrMapOvr>
    <a:masterClrMapping/>
  </p:clrMapOvr>
  <p:transition xmlns:p14="http://schemas.microsoft.com/office/powerpoint/2010/main"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9"/>
            <a:ext cx="6400354" cy="1752451"/>
          </a:xfrm>
          <a:prstGeom prst="rect">
            <a:avLst/>
          </a:prstGeom>
        </p:spPr>
        <p:txBody>
          <a:bodyPr vert="horz" lIns="64251" tIns="32125" rIns="64251" bIns="32125"/>
          <a:lstStyle>
            <a:lvl1pPr marL="0" indent="0" algn="ctr">
              <a:buNone/>
              <a:defRPr/>
            </a:lvl1pPr>
            <a:lvl2pPr marL="321258" indent="0" algn="ctr">
              <a:buNone/>
              <a:defRPr/>
            </a:lvl2pPr>
            <a:lvl3pPr marL="642519" indent="0" algn="ctr">
              <a:buNone/>
              <a:defRPr/>
            </a:lvl3pPr>
            <a:lvl4pPr marL="963776" indent="0" algn="ctr">
              <a:buNone/>
              <a:defRPr/>
            </a:lvl4pPr>
            <a:lvl5pPr marL="1285039" indent="0" algn="ctr">
              <a:buNone/>
              <a:defRPr/>
            </a:lvl5pPr>
            <a:lvl6pPr marL="1606299" indent="0" algn="ctr">
              <a:buNone/>
              <a:defRPr/>
            </a:lvl6pPr>
            <a:lvl7pPr marL="1927559" indent="0" algn="ctr">
              <a:buNone/>
              <a:defRPr/>
            </a:lvl7pPr>
            <a:lvl8pPr marL="2248821" indent="0" algn="ctr">
              <a:buNone/>
              <a:defRPr/>
            </a:lvl8pPr>
            <a:lvl9pPr marL="2570081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340077"/>
      </p:ext>
    </p:extLst>
  </p:cSld>
  <p:clrMapOvr>
    <a:masterClrMapping/>
  </p:clrMapOvr>
  <p:transition xmlns:p14="http://schemas.microsoft.com/office/powerpoint/2010/main"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647" y="1600659"/>
            <a:ext cx="8228707" cy="4525119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362071"/>
      </p:ext>
    </p:extLst>
  </p:cSld>
  <p:clrMapOvr>
    <a:masterClrMapping/>
  </p:clrMapOvr>
  <p:transition xmlns:p14="http://schemas.microsoft.com/office/powerpoint/2010/main"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  <a:prstGeom prst="rect">
            <a:avLst/>
          </a:prstGeom>
        </p:spPr>
        <p:txBody>
          <a:bodyPr vert="horz" lIns="64251" tIns="32125" rIns="64251" bIns="32125"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  <a:prstGeom prst="rect">
            <a:avLst/>
          </a:prstGeom>
        </p:spPr>
        <p:txBody>
          <a:bodyPr vert="horz" lIns="64251" tIns="32125" rIns="64251" bIns="32125" anchor="b"/>
          <a:lstStyle>
            <a:lvl1pPr marL="0" indent="0">
              <a:buNone/>
              <a:defRPr sz="1400"/>
            </a:lvl1pPr>
            <a:lvl2pPr marL="321258" indent="0">
              <a:buNone/>
              <a:defRPr sz="1300"/>
            </a:lvl2pPr>
            <a:lvl3pPr marL="642519" indent="0">
              <a:buNone/>
              <a:defRPr sz="1100"/>
            </a:lvl3pPr>
            <a:lvl4pPr marL="963776" indent="0">
              <a:buNone/>
              <a:defRPr sz="1000"/>
            </a:lvl4pPr>
            <a:lvl5pPr marL="1285039" indent="0">
              <a:buNone/>
              <a:defRPr sz="1000"/>
            </a:lvl5pPr>
            <a:lvl6pPr marL="1606299" indent="0">
              <a:buNone/>
              <a:defRPr sz="1000"/>
            </a:lvl6pPr>
            <a:lvl7pPr marL="1927559" indent="0">
              <a:buNone/>
              <a:defRPr sz="1000"/>
            </a:lvl7pPr>
            <a:lvl8pPr marL="2248821" indent="0">
              <a:buNone/>
              <a:defRPr sz="1000"/>
            </a:lvl8pPr>
            <a:lvl9pPr marL="257008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067970"/>
      </p:ext>
    </p:extLst>
  </p:cSld>
  <p:clrMapOvr>
    <a:masterClrMapping/>
  </p:clrMapOvr>
  <p:transition xmlns:p14="http://schemas.microsoft.com/office/powerpoint/2010/main"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648" y="1600659"/>
            <a:ext cx="4060775" cy="4525119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9" y="1600659"/>
            <a:ext cx="4060775" cy="4525119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578777"/>
      </p:ext>
    </p:extLst>
  </p:cSld>
  <p:clrMapOvr>
    <a:masterClrMapping/>
  </p:clrMapOvr>
  <p:transition xmlns:p14="http://schemas.microsoft.com/office/powerpoint/2010/main"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  <a:prstGeom prst="rect">
            <a:avLst/>
          </a:prstGeom>
        </p:spPr>
        <p:txBody>
          <a:bodyPr vert="horz" lIns="64251" tIns="32125" rIns="64251" bIns="32125" anchor="b"/>
          <a:lstStyle>
            <a:lvl1pPr marL="0" indent="0">
              <a:buNone/>
              <a:defRPr sz="1700" b="1"/>
            </a:lvl1pPr>
            <a:lvl2pPr marL="321258" indent="0">
              <a:buNone/>
              <a:defRPr sz="1400" b="1"/>
            </a:lvl2pPr>
            <a:lvl3pPr marL="642519" indent="0">
              <a:buNone/>
              <a:defRPr sz="1300" b="1"/>
            </a:lvl3pPr>
            <a:lvl4pPr marL="963776" indent="0">
              <a:buNone/>
              <a:defRPr sz="1100" b="1"/>
            </a:lvl4pPr>
            <a:lvl5pPr marL="1285039" indent="0">
              <a:buNone/>
              <a:defRPr sz="1100" b="1"/>
            </a:lvl5pPr>
            <a:lvl6pPr marL="1606299" indent="0">
              <a:buNone/>
              <a:defRPr sz="1100" b="1"/>
            </a:lvl6pPr>
            <a:lvl7pPr marL="1927559" indent="0">
              <a:buNone/>
              <a:defRPr sz="1100" b="1"/>
            </a:lvl7pPr>
            <a:lvl8pPr marL="2248821" indent="0">
              <a:buNone/>
              <a:defRPr sz="1100" b="1"/>
            </a:lvl8pPr>
            <a:lvl9pPr marL="2570081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  <a:prstGeom prst="rect">
            <a:avLst/>
          </a:prstGeom>
        </p:spPr>
        <p:txBody>
          <a:bodyPr vert="horz" lIns="64251" tIns="32125" rIns="64251" bIns="32125" anchor="b"/>
          <a:lstStyle>
            <a:lvl1pPr marL="0" indent="0">
              <a:buNone/>
              <a:defRPr sz="1700" b="1"/>
            </a:lvl1pPr>
            <a:lvl2pPr marL="321258" indent="0">
              <a:buNone/>
              <a:defRPr sz="1400" b="1"/>
            </a:lvl2pPr>
            <a:lvl3pPr marL="642519" indent="0">
              <a:buNone/>
              <a:defRPr sz="1300" b="1"/>
            </a:lvl3pPr>
            <a:lvl4pPr marL="963776" indent="0">
              <a:buNone/>
              <a:defRPr sz="1100" b="1"/>
            </a:lvl4pPr>
            <a:lvl5pPr marL="1285039" indent="0">
              <a:buNone/>
              <a:defRPr sz="1100" b="1"/>
            </a:lvl5pPr>
            <a:lvl6pPr marL="1606299" indent="0">
              <a:buNone/>
              <a:defRPr sz="1100" b="1"/>
            </a:lvl6pPr>
            <a:lvl7pPr marL="1927559" indent="0">
              <a:buNone/>
              <a:defRPr sz="1100" b="1"/>
            </a:lvl7pPr>
            <a:lvl8pPr marL="2248821" indent="0">
              <a:buNone/>
              <a:defRPr sz="1100" b="1"/>
            </a:lvl8pPr>
            <a:lvl9pPr marL="2570081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095107"/>
      </p:ext>
    </p:extLst>
  </p:cSld>
  <p:clrMapOvr>
    <a:masterClrMapping/>
  </p:clrMapOvr>
  <p:transition xmlns:p14="http://schemas.microsoft.com/office/powerpoint/2010/main"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63668"/>
      </p:ext>
    </p:extLst>
  </p:cSld>
  <p:clrMapOvr>
    <a:masterClrMapping/>
  </p:clrMapOvr>
  <p:transition xmlns:p14="http://schemas.microsoft.com/office/powerpoint/2010/main"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2384096"/>
      </p:ext>
    </p:extLst>
  </p:cSld>
  <p:clrMapOvr>
    <a:masterClrMapping/>
  </p:clrMapOvr>
  <p:transition xmlns:p14="http://schemas.microsoft.com/office/powerpoint/2010/main"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9" y="273485"/>
            <a:ext cx="3008189" cy="1161975"/>
          </a:xfrm>
          <a:prstGeom prst="rect">
            <a:avLst/>
          </a:prstGeom>
        </p:spPr>
        <p:txBody>
          <a:bodyPr vert="horz" lIns="64251" tIns="32125" rIns="64251" bIns="32125"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9" y="1435448"/>
            <a:ext cx="3008189" cy="4690318"/>
          </a:xfrm>
          <a:prstGeom prst="rect">
            <a:avLst/>
          </a:prstGeom>
        </p:spPr>
        <p:txBody>
          <a:bodyPr vert="horz" lIns="64251" tIns="32125" rIns="64251" bIns="32125"/>
          <a:lstStyle>
            <a:lvl1pPr marL="0" indent="0">
              <a:buNone/>
              <a:defRPr sz="1000"/>
            </a:lvl1pPr>
            <a:lvl2pPr marL="321258" indent="0">
              <a:buNone/>
              <a:defRPr sz="800"/>
            </a:lvl2pPr>
            <a:lvl3pPr marL="642519" indent="0">
              <a:buNone/>
              <a:defRPr sz="700"/>
            </a:lvl3pPr>
            <a:lvl4pPr marL="963776" indent="0">
              <a:buNone/>
              <a:defRPr sz="600"/>
            </a:lvl4pPr>
            <a:lvl5pPr marL="1285039" indent="0">
              <a:buNone/>
              <a:defRPr sz="600"/>
            </a:lvl5pPr>
            <a:lvl6pPr marL="1606299" indent="0">
              <a:buNone/>
              <a:defRPr sz="600"/>
            </a:lvl6pPr>
            <a:lvl7pPr marL="1927559" indent="0">
              <a:buNone/>
              <a:defRPr sz="600"/>
            </a:lvl7pPr>
            <a:lvl8pPr marL="2248821" indent="0">
              <a:buNone/>
              <a:defRPr sz="600"/>
            </a:lvl8pPr>
            <a:lvl9pPr marL="2570081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60883634"/>
      </p:ext>
    </p:extLst>
  </p:cSld>
  <p:clrMapOvr>
    <a:masterClrMapping/>
  </p:clrMapOvr>
  <p:transition xmlns:p14="http://schemas.microsoft.com/office/powerpoint/2010/main"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7" y="4800824"/>
            <a:ext cx="5486177" cy="567035"/>
          </a:xfrm>
          <a:prstGeom prst="rect">
            <a:avLst/>
          </a:prstGeom>
        </p:spPr>
        <p:txBody>
          <a:bodyPr vert="horz" lIns="64251" tIns="32125" rIns="64251" bIns="32125"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7" y="612800"/>
            <a:ext cx="5486177" cy="4114354"/>
          </a:xfrm>
          <a:prstGeom prst="rect">
            <a:avLst/>
          </a:prstGeom>
        </p:spPr>
        <p:txBody>
          <a:bodyPr vert="horz" lIns="64251" tIns="32125" rIns="64251" bIns="32125"/>
          <a:lstStyle>
            <a:lvl1pPr marL="0" indent="0">
              <a:buNone/>
              <a:defRPr sz="2200"/>
            </a:lvl1pPr>
            <a:lvl2pPr marL="321258" indent="0">
              <a:buNone/>
              <a:defRPr sz="2000"/>
            </a:lvl2pPr>
            <a:lvl3pPr marL="642519" indent="0">
              <a:buNone/>
              <a:defRPr sz="1700"/>
            </a:lvl3pPr>
            <a:lvl4pPr marL="963776" indent="0">
              <a:buNone/>
              <a:defRPr sz="1400"/>
            </a:lvl4pPr>
            <a:lvl5pPr marL="1285039" indent="0">
              <a:buNone/>
              <a:defRPr sz="1400"/>
            </a:lvl5pPr>
            <a:lvl6pPr marL="1606299" indent="0">
              <a:buNone/>
              <a:defRPr sz="1400"/>
            </a:lvl6pPr>
            <a:lvl7pPr marL="1927559" indent="0">
              <a:buNone/>
              <a:defRPr sz="1400"/>
            </a:lvl7pPr>
            <a:lvl8pPr marL="2248821" indent="0">
              <a:buNone/>
              <a:defRPr sz="1400"/>
            </a:lvl8pPr>
            <a:lvl9pPr marL="2570081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7" y="5367860"/>
            <a:ext cx="5486177" cy="804788"/>
          </a:xfrm>
          <a:prstGeom prst="rect">
            <a:avLst/>
          </a:prstGeom>
        </p:spPr>
        <p:txBody>
          <a:bodyPr vert="horz" lIns="64251" tIns="32125" rIns="64251" bIns="32125"/>
          <a:lstStyle>
            <a:lvl1pPr marL="0" indent="0">
              <a:buNone/>
              <a:defRPr sz="1000"/>
            </a:lvl1pPr>
            <a:lvl2pPr marL="321258" indent="0">
              <a:buNone/>
              <a:defRPr sz="800"/>
            </a:lvl2pPr>
            <a:lvl3pPr marL="642519" indent="0">
              <a:buNone/>
              <a:defRPr sz="700"/>
            </a:lvl3pPr>
            <a:lvl4pPr marL="963776" indent="0">
              <a:buNone/>
              <a:defRPr sz="600"/>
            </a:lvl4pPr>
            <a:lvl5pPr marL="1285039" indent="0">
              <a:buNone/>
              <a:defRPr sz="600"/>
            </a:lvl5pPr>
            <a:lvl6pPr marL="1606299" indent="0">
              <a:buNone/>
              <a:defRPr sz="600"/>
            </a:lvl6pPr>
            <a:lvl7pPr marL="1927559" indent="0">
              <a:buNone/>
              <a:defRPr sz="600"/>
            </a:lvl7pPr>
            <a:lvl8pPr marL="2248821" indent="0">
              <a:buNone/>
              <a:defRPr sz="600"/>
            </a:lvl8pPr>
            <a:lvl9pPr marL="2570081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06906315"/>
      </p:ext>
    </p:extLst>
  </p:cSld>
  <p:clrMapOvr>
    <a:masterClrMapping/>
  </p:clrMapOvr>
  <p:transition xmlns:p14="http://schemas.microsoft.com/office/powerpoint/2010/main"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1600659"/>
            <a:ext cx="8228707" cy="4525119"/>
          </a:xfrm>
          <a:prstGeom prst="rect">
            <a:avLst/>
          </a:prstGeom>
        </p:spPr>
        <p:txBody>
          <a:bodyPr vert="eaVert" lIns="64251" tIns="32125" rIns="64251" bIns="32125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864915"/>
      </p:ext>
    </p:extLst>
  </p:cSld>
  <p:clrMapOvr>
    <a:masterClrMapping/>
  </p:clrMapOvr>
  <p:transition xmlns:p14="http://schemas.microsoft.com/office/powerpoint/2010/main"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177" y="274588"/>
            <a:ext cx="2057176" cy="5851178"/>
          </a:xfrm>
          <a:prstGeom prst="rect">
            <a:avLst/>
          </a:prstGeom>
        </p:spPr>
        <p:txBody>
          <a:bodyPr vert="eaVert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274588"/>
            <a:ext cx="6064374" cy="5851178"/>
          </a:xfrm>
          <a:prstGeom prst="rect">
            <a:avLst/>
          </a:prstGeom>
        </p:spPr>
        <p:txBody>
          <a:bodyPr vert="eaVert" lIns="64251" tIns="32125" rIns="64251" bIns="32125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117007"/>
      </p:ext>
    </p:extLst>
  </p:cSld>
  <p:clrMapOvr>
    <a:masterClrMapping/>
  </p:clrMapOvr>
  <p:transition xmlns:p14="http://schemas.microsoft.com/office/powerpoint/2010/main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5.xml"/><Relationship Id="rId12" Type="http://schemas.openxmlformats.org/officeDocument/2006/relationships/theme" Target="../theme/theme5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1.xml"/><Relationship Id="rId8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66.xml"/><Relationship Id="rId12" Type="http://schemas.openxmlformats.org/officeDocument/2006/relationships/theme" Target="../theme/theme6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56.xml"/><Relationship Id="rId2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9.xml"/><Relationship Id="rId5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2.xml"/><Relationship Id="rId8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77.xml"/><Relationship Id="rId12" Type="http://schemas.openxmlformats.org/officeDocument/2006/relationships/theme" Target="../theme/theme7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67.xml"/><Relationship Id="rId2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9.xml"/><Relationship Id="rId4" Type="http://schemas.openxmlformats.org/officeDocument/2006/relationships/slideLayout" Target="../slideLayouts/slideLayout70.xml"/><Relationship Id="rId5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3.xml"/><Relationship Id="rId8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88.xml"/><Relationship Id="rId12" Type="http://schemas.openxmlformats.org/officeDocument/2006/relationships/theme" Target="../theme/theme8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78.xml"/><Relationship Id="rId2" Type="http://schemas.openxmlformats.org/officeDocument/2006/relationships/slideLayout" Target="../slideLayouts/slideLayout79.xml"/><Relationship Id="rId3" Type="http://schemas.openxmlformats.org/officeDocument/2006/relationships/slideLayout" Target="../slideLayouts/slideLayout80.xml"/><Relationship Id="rId4" Type="http://schemas.openxmlformats.org/officeDocument/2006/relationships/slideLayout" Target="../slideLayouts/slideLayout81.xml"/><Relationship Id="rId5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4.xml"/><Relationship Id="rId8" Type="http://schemas.openxmlformats.org/officeDocument/2006/relationships/slideLayout" Target="../slideLayouts/slideLayout85.xml"/><Relationship Id="rId9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99.xml"/><Relationship Id="rId12" Type="http://schemas.openxmlformats.org/officeDocument/2006/relationships/theme" Target="../theme/theme9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89.xml"/><Relationship Id="rId2" Type="http://schemas.openxmlformats.org/officeDocument/2006/relationships/slideLayout" Target="../slideLayouts/slideLayout90.xml"/><Relationship Id="rId3" Type="http://schemas.openxmlformats.org/officeDocument/2006/relationships/slideLayout" Target="../slideLayouts/slideLayout91.xml"/><Relationship Id="rId4" Type="http://schemas.openxmlformats.org/officeDocument/2006/relationships/slideLayout" Target="../slideLayouts/slideLayout92.xml"/><Relationship Id="rId5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5.xml"/><Relationship Id="rId8" Type="http://schemas.openxmlformats.org/officeDocument/2006/relationships/slideLayout" Target="../slideLayouts/slideLayout96.xml"/><Relationship Id="rId9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0.xml"/><Relationship Id="rId12" Type="http://schemas.openxmlformats.org/officeDocument/2006/relationships/theme" Target="../theme/theme10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104.xml"/><Relationship Id="rId6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6.xml"/><Relationship Id="rId8" Type="http://schemas.openxmlformats.org/officeDocument/2006/relationships/slideLayout" Target="../slideLayouts/slideLayout107.xml"/><Relationship Id="rId9" Type="http://schemas.openxmlformats.org/officeDocument/2006/relationships/slideLayout" Target="../slideLayouts/slideLayout108.xml"/><Relationship Id="rId10" Type="http://schemas.openxmlformats.org/officeDocument/2006/relationships/slideLayout" Target="../slideLayouts/slideLayout109.xml"/></Relationships>
</file>

<file path=ppt/slideMasters/_rels/slideMaster1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1.xml"/><Relationship Id="rId12" Type="http://schemas.openxmlformats.org/officeDocument/2006/relationships/theme" Target="../theme/theme11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11.xml"/><Relationship Id="rId2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113.xml"/><Relationship Id="rId4" Type="http://schemas.openxmlformats.org/officeDocument/2006/relationships/slideLayout" Target="../slideLayouts/slideLayout114.xml"/><Relationship Id="rId5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17.xml"/><Relationship Id="rId8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19.xml"/><Relationship Id="rId10" Type="http://schemas.openxmlformats.org/officeDocument/2006/relationships/slideLayout" Target="../slideLayouts/slideLayout120.xml"/></Relationships>
</file>

<file path=ppt/slideMasters/_rels/slideMaster1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32.xml"/><Relationship Id="rId12" Type="http://schemas.openxmlformats.org/officeDocument/2006/relationships/theme" Target="../theme/theme12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22.xml"/><Relationship Id="rId2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26.xml"/><Relationship Id="rId6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28.xml"/><Relationship Id="rId8" Type="http://schemas.openxmlformats.org/officeDocument/2006/relationships/slideLayout" Target="../slideLayouts/slideLayout129.xml"/><Relationship Id="rId9" Type="http://schemas.openxmlformats.org/officeDocument/2006/relationships/slideLayout" Target="../slideLayouts/slideLayout130.xml"/><Relationship Id="rId10" Type="http://schemas.openxmlformats.org/officeDocument/2006/relationships/slideLayout" Target="../slideLayouts/slideLayout1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964406"/>
            <a:ext cx="7947422" cy="1753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7" tIns="35717" rIns="35717" bIns="35717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 dirty="0">
              <a:sym typeface="Helvetica Neue Light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1" y="2718273"/>
            <a:ext cx="7947422" cy="2818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 dirty="0">
              <a:sym typeface="Helvetica Neue Light" charset="0"/>
            </a:endParaRPr>
          </a:p>
        </p:txBody>
      </p:sp>
      <p:pic>
        <p:nvPicPr>
          <p:cNvPr id="2" name="Picture 1" descr="verilan_logo_hori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773" y="6142667"/>
            <a:ext cx="1644031" cy="605273"/>
          </a:xfrm>
          <a:prstGeom prst="rect">
            <a:avLst/>
          </a:prstGeom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rgbClr val="114284"/>
          </a:solidFill>
          <a:effectLst/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45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91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372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829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algn="l" rtl="0" eaLnBrk="1" fontAlgn="base" hangingPunct="1">
        <a:spcBef>
          <a:spcPts val="844"/>
        </a:spcBef>
        <a:spcAft>
          <a:spcPct val="0"/>
        </a:spcAft>
        <a:defRPr sz="3000">
          <a:solidFill>
            <a:schemeClr val="accent4">
              <a:lumMod val="25000"/>
            </a:schemeClr>
          </a:solidFill>
          <a:effectLst/>
          <a:latin typeface="+mn-lt"/>
          <a:ea typeface="+mn-ea"/>
          <a:cs typeface="+mn-cs"/>
          <a:sym typeface="Helvetica Neue Light" charset="0"/>
        </a:defRPr>
      </a:lvl1pPr>
      <a:lvl2pPr algn="l" rtl="0" eaLnBrk="1" fontAlgn="base" hangingPunct="1">
        <a:spcBef>
          <a:spcPts val="844"/>
        </a:spcBef>
        <a:spcAft>
          <a:spcPct val="0"/>
        </a:spcAft>
        <a:defRPr sz="3000">
          <a:solidFill>
            <a:schemeClr val="accent4">
              <a:lumMod val="25000"/>
            </a:schemeClr>
          </a:solidFill>
          <a:effectLst/>
          <a:latin typeface="+mn-lt"/>
          <a:ea typeface="+mn-ea"/>
          <a:cs typeface="+mn-cs"/>
          <a:sym typeface="Helvetica Neue Light" charset="0"/>
        </a:defRPr>
      </a:lvl2pPr>
      <a:lvl3pPr algn="l" rtl="0" eaLnBrk="1" fontAlgn="base" hangingPunct="1">
        <a:spcBef>
          <a:spcPts val="844"/>
        </a:spcBef>
        <a:spcAft>
          <a:spcPct val="0"/>
        </a:spcAft>
        <a:defRPr sz="3000">
          <a:solidFill>
            <a:schemeClr val="accent4">
              <a:lumMod val="25000"/>
            </a:schemeClr>
          </a:solidFill>
          <a:effectLst/>
          <a:latin typeface="+mn-lt"/>
          <a:ea typeface="+mn-ea"/>
          <a:cs typeface="+mn-cs"/>
          <a:sym typeface="Helvetica Neue Light" charset="0"/>
        </a:defRPr>
      </a:lvl3pPr>
      <a:lvl4pPr algn="l" rtl="0" eaLnBrk="1" fontAlgn="base" hangingPunct="1">
        <a:spcBef>
          <a:spcPts val="844"/>
        </a:spcBef>
        <a:spcAft>
          <a:spcPct val="0"/>
        </a:spcAft>
        <a:defRPr sz="3000">
          <a:solidFill>
            <a:schemeClr val="accent4">
              <a:lumMod val="25000"/>
            </a:schemeClr>
          </a:solidFill>
          <a:effectLst/>
          <a:latin typeface="+mn-lt"/>
          <a:ea typeface="+mn-ea"/>
          <a:cs typeface="+mn-cs"/>
          <a:sym typeface="Helvetica Neue Light" charset="0"/>
        </a:defRPr>
      </a:lvl4pPr>
      <a:lvl5pPr algn="l" rtl="0" eaLnBrk="1" fontAlgn="base" hangingPunct="1">
        <a:spcBef>
          <a:spcPts val="844"/>
        </a:spcBef>
        <a:spcAft>
          <a:spcPct val="0"/>
        </a:spcAft>
        <a:defRPr sz="3000">
          <a:solidFill>
            <a:schemeClr val="accent4">
              <a:lumMod val="25000"/>
            </a:schemeClr>
          </a:solidFill>
          <a:effectLst/>
          <a:latin typeface="+mn-lt"/>
          <a:ea typeface="+mn-ea"/>
          <a:cs typeface="+mn-cs"/>
          <a:sym typeface="Helvetica Neue Light" charset="0"/>
        </a:defRPr>
      </a:lvl5pPr>
      <a:lvl6pPr marL="321457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642915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964372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1285829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57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915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372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829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287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744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0201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659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5" tIns="35715" rIns="35715" bIns="3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1" y="1946673"/>
            <a:ext cx="8036719" cy="401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5" tIns="35715" rIns="35715" bIns="3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440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882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323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763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725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521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5033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7545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500058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1498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2939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4380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5821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40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882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323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763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205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645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0086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527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2571750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3" tIns="35713" rIns="35713" bIns="3571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42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849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27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69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321424"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642849"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964274"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1285697"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24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849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274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697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123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546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971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396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1" tIns="35711" rIns="35711" bIns="357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40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816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22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63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696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98176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910655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223137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535618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57024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78432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99840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821249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07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816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224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631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041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447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856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264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4786313"/>
            <a:ext cx="8036719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9" tIns="35709" rIns="35709" bIns="35709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1" y="5634633"/>
            <a:ext cx="8036719" cy="109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9" tIns="35709" rIns="35709" bIns="357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9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783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17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56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321391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642783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964174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1285565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91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783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174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565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959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348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741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133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7" tIns="35707" rIns="35707" bIns="3570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6" y="1946677"/>
            <a:ext cx="3616523" cy="401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7" tIns="35707" rIns="35707" bIns="3570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7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750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12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500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667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405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4853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7301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499750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1125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2500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3876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5253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74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750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124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500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877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250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626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001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5" tIns="35705" rIns="35705" bIns="3570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73842" y="1946678"/>
            <a:ext cx="3616523" cy="401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5" tIns="35705" rIns="35705" bIns="3570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5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71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07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43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653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376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4808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7240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499673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1032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2391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3750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5111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57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717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075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434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794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151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511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870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3" tIns="35703" rIns="35703" bIns="3570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1" y="1946679"/>
            <a:ext cx="8036719" cy="401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3" tIns="35703" rIns="35703" bIns="357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4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68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02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368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639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347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4763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7179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499596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0939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2281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3624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4969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41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684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025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368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711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052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396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738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1" y="964407"/>
            <a:ext cx="8036719" cy="4929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1" tIns="35701" rIns="35701" bIns="3570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2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65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397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302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625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318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4718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7118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499519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0845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2171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3498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4827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24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651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3975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302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628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7954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281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607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50" y="973336"/>
            <a:ext cx="3616523" cy="2464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699" tIns="35699" rIns="35699" bIns="35699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50" y="3429000"/>
            <a:ext cx="3616523" cy="2116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699" tIns="35699" rIns="35699" bIns="356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08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618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392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23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321308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642618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963925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1285237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08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618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3925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237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546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7855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166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475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697" tIns="35697" rIns="35697" bIns="3569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51" y="1946682"/>
            <a:ext cx="3616523" cy="401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697" tIns="35697" rIns="35697" bIns="3569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29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58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3876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17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596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260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4628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6996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499365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0658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1953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3246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4542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291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585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3876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171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464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7756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051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344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27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552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3826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10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582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97930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910281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222637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534992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56264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77541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98816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820093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275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552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3826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105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382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7658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8936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212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1470448"/>
            <a:ext cx="7773293" cy="1470049"/>
          </a:xfrm>
        </p:spPr>
        <p:txBody>
          <a:bodyPr/>
          <a:lstStyle/>
          <a:p>
            <a:pPr algn="ctr"/>
            <a:r>
              <a:rPr lang="en-US" dirty="0" smtClean="0"/>
              <a:t>IETF </a:t>
            </a:r>
            <a:r>
              <a:rPr lang="en-US" dirty="0" smtClean="0"/>
              <a:t>85: Atlanta, GA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226247"/>
            <a:ext cx="6400354" cy="1752451"/>
          </a:xfrm>
        </p:spPr>
        <p:txBody>
          <a:bodyPr/>
          <a:lstStyle/>
          <a:p>
            <a:r>
              <a:rPr lang="en-US" dirty="0" smtClean="0"/>
              <a:t>NOC Report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5753345"/>
      </p:ext>
    </p:extLst>
  </p:cSld>
  <p:clrMapOvr>
    <a:masterClrMapping/>
  </p:clrMapOvr>
  <p:transition xmlns:p14="http://schemas.microsoft.com/office/powerpoint/2010/main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723107"/>
            <a:ext cx="7947422" cy="915193"/>
          </a:xfrm>
        </p:spPr>
        <p:txBody>
          <a:bodyPr anchor="t"/>
          <a:lstStyle/>
          <a:p>
            <a:r>
              <a:rPr lang="en-US" dirty="0" smtClean="0"/>
              <a:t>Network </a:t>
            </a:r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641" y="1727201"/>
            <a:ext cx="7947422" cy="3504406"/>
          </a:xfrm>
        </p:spPr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 smtClean="0"/>
              <a:t>2x 1 Gb/s link to </a:t>
            </a:r>
            <a:r>
              <a:rPr lang="en-US" dirty="0" smtClean="0"/>
              <a:t>Comcast</a:t>
            </a:r>
            <a:endParaRPr lang="en-US" dirty="0" smtClean="0"/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Networks 130.129.0.0/16 and 2001:df8::/32 advertised via AS# </a:t>
            </a:r>
            <a:r>
              <a:rPr lang="en-US" dirty="0" smtClean="0"/>
              <a:t>56554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Full </a:t>
            </a:r>
            <a:r>
              <a:rPr lang="en-US" dirty="0" smtClean="0"/>
              <a:t>gigabit infrastructure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IETF network extended to </a:t>
            </a:r>
            <a:r>
              <a:rPr lang="en-US" dirty="0" smtClean="0"/>
              <a:t>Hilton guest </a:t>
            </a:r>
            <a:r>
              <a:rPr lang="en-US" dirty="0" smtClean="0"/>
              <a:t>rooms via 1GB/s copper </a:t>
            </a:r>
            <a:r>
              <a:rPr lang="en-US" dirty="0" smtClean="0"/>
              <a:t>link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45065495"/>
      </p:ext>
    </p:extLst>
  </p:cSld>
  <p:clrMapOvr>
    <a:masterClrMapping/>
  </p:clrMapOvr>
  <p:transition xmlns:p14="http://schemas.microsoft.com/office/powerpoint/2010/main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723107"/>
            <a:ext cx="7947422" cy="915193"/>
          </a:xfrm>
        </p:spPr>
        <p:txBody>
          <a:bodyPr anchor="t"/>
          <a:lstStyle/>
          <a:p>
            <a:r>
              <a:rPr lang="en-US" dirty="0" smtClean="0"/>
              <a:t>New on the IETF Network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641" y="1727200"/>
            <a:ext cx="7947422" cy="4051299"/>
          </a:xfrm>
        </p:spPr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 smtClean="0"/>
              <a:t>Implementing </a:t>
            </a:r>
            <a:r>
              <a:rPr lang="en-US" dirty="0"/>
              <a:t>SIDR route origin checking using the Resource PKI (See slide for </a:t>
            </a:r>
            <a:r>
              <a:rPr lang="en-US" dirty="0" smtClean="0"/>
              <a:t>details)</a:t>
            </a:r>
          </a:p>
          <a:p>
            <a:pPr marL="457200" indent="-457200">
              <a:buFont typeface="Arial"/>
              <a:buChar char="•"/>
            </a:pPr>
            <a:r>
              <a:rPr lang="en-US" dirty="0"/>
              <a:t>Advertising new </a:t>
            </a:r>
            <a:r>
              <a:rPr lang="en-US" dirty="0" smtClean="0"/>
              <a:t>official address </a:t>
            </a:r>
            <a:r>
              <a:rPr lang="en-US" dirty="0"/>
              <a:t>space: 31.130.224.0/20, 31.133.128.0/18, 2001:67c:1230::/46, 2001:67c:370::/</a:t>
            </a:r>
            <a:r>
              <a:rPr lang="en-US" dirty="0" smtClean="0"/>
              <a:t>48</a:t>
            </a:r>
          </a:p>
          <a:p>
            <a:pPr marL="457200" indent="-457200">
              <a:buFont typeface="Arial"/>
              <a:buChar char="•"/>
            </a:pPr>
            <a:r>
              <a:rPr lang="en-US" dirty="0"/>
              <a:t>Having unofficial ROAs generated for the address space we're using. Hope to work with RIPE to generate an official ROA.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13394700"/>
      </p:ext>
    </p:extLst>
  </p:cSld>
  <p:clrMapOvr>
    <a:masterClrMapping/>
  </p:clrMapOvr>
  <p:transition xmlns:p14="http://schemas.microsoft.com/office/powerpoint/2010/main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278607"/>
            <a:ext cx="7947422" cy="788193"/>
          </a:xfrm>
        </p:spPr>
        <p:txBody>
          <a:bodyPr/>
          <a:lstStyle/>
          <a:p>
            <a:r>
              <a:rPr lang="en-US" dirty="0" smtClean="0"/>
              <a:t>External Traffic</a:t>
            </a:r>
            <a:endParaRPr lang="en-US" dirty="0"/>
          </a:p>
        </p:txBody>
      </p:sp>
      <p:pic>
        <p:nvPicPr>
          <p:cNvPr id="8" name="Picture 7" descr="graph-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41" y="2070100"/>
            <a:ext cx="7916334" cy="279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747580"/>
      </p:ext>
    </p:extLst>
  </p:cSld>
  <p:clrMapOvr>
    <a:masterClrMapping/>
  </p:clrMapOvr>
  <p:transition xmlns:p14="http://schemas.microsoft.com/office/powerpoint/2010/main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278607"/>
            <a:ext cx="7947422" cy="635793"/>
          </a:xfrm>
        </p:spPr>
        <p:txBody>
          <a:bodyPr/>
          <a:lstStyle/>
          <a:p>
            <a:r>
              <a:rPr lang="en-US" dirty="0" smtClean="0"/>
              <a:t>External </a:t>
            </a:r>
            <a:r>
              <a:rPr lang="en-US" dirty="0" smtClean="0"/>
              <a:t>Traffic (cont.)</a:t>
            </a:r>
            <a:endParaRPr lang="en-US" dirty="0"/>
          </a:p>
        </p:txBody>
      </p:sp>
      <p:pic>
        <p:nvPicPr>
          <p:cNvPr id="4" name="Picture 3" descr="graph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1267460"/>
            <a:ext cx="5892800" cy="2357120"/>
          </a:xfrm>
          <a:prstGeom prst="rect">
            <a:avLst/>
          </a:prstGeom>
        </p:spPr>
      </p:pic>
      <p:pic>
        <p:nvPicPr>
          <p:cNvPr id="5" name="Picture 4" descr="graph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3731260"/>
            <a:ext cx="5892800" cy="2357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620025"/>
      </p:ext>
    </p:extLst>
  </p:cSld>
  <p:clrMapOvr>
    <a:masterClrMapping/>
  </p:clrMapOvr>
  <p:transition xmlns:p14="http://schemas.microsoft.com/office/powerpoint/2010/main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596503"/>
            <a:ext cx="7947422" cy="635793"/>
          </a:xfrm>
        </p:spPr>
        <p:txBody>
          <a:bodyPr/>
          <a:lstStyle/>
          <a:p>
            <a:r>
              <a:rPr lang="en-US" dirty="0" smtClean="0"/>
              <a:t>RPKI Statistics</a:t>
            </a:r>
            <a:endParaRPr lang="en-US" dirty="0"/>
          </a:p>
        </p:txBody>
      </p:sp>
      <p:pic>
        <p:nvPicPr>
          <p:cNvPr id="3" name="Picture 2" descr="graph_imag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2020518"/>
            <a:ext cx="8751156" cy="3084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274545"/>
      </p:ext>
    </p:extLst>
  </p:cSld>
  <p:clrMapOvr>
    <a:masterClrMapping/>
  </p:clrMapOvr>
  <p:transition xmlns:p14="http://schemas.microsoft.com/office/powerpoint/2010/main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350536"/>
            <a:ext cx="7947422" cy="788194"/>
          </a:xfrm>
        </p:spPr>
        <p:txBody>
          <a:bodyPr/>
          <a:lstStyle/>
          <a:p>
            <a:r>
              <a:rPr lang="en-US" dirty="0" smtClean="0"/>
              <a:t>Guestroom Usage</a:t>
            </a:r>
            <a:endParaRPr lang="en-US" dirty="0"/>
          </a:p>
        </p:txBody>
      </p:sp>
      <p:pic>
        <p:nvPicPr>
          <p:cNvPr id="4" name="Picture 3" descr="Screen Shot 2012-11-07 at 10.20.22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" y="1467436"/>
            <a:ext cx="5715000" cy="4802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89344"/>
      </p:ext>
    </p:extLst>
  </p:cSld>
  <p:clrMapOvr>
    <a:masterClrMapping/>
  </p:clrMapOvr>
  <p:transition xmlns:p14="http://schemas.microsoft.com/office/powerpoint/2010/main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685404"/>
            <a:ext cx="7947422" cy="78819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Wireless </a:t>
            </a:r>
            <a:r>
              <a:rPr lang="en-US" dirty="0" smtClean="0"/>
              <a:t>Associations</a:t>
            </a:r>
            <a:endParaRPr lang="en-US" dirty="0"/>
          </a:p>
        </p:txBody>
      </p:sp>
      <p:pic>
        <p:nvPicPr>
          <p:cNvPr id="5" name="Picture 4" descr="Screen Shot 2012-11-07 at 10.18.14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1987550"/>
            <a:ext cx="7556500" cy="339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926622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53641" y="685007"/>
            <a:ext cx="7947422" cy="813593"/>
          </a:xfrm>
        </p:spPr>
        <p:txBody>
          <a:bodyPr/>
          <a:lstStyle/>
          <a:p>
            <a:r>
              <a:rPr lang="en-US" dirty="0" smtClean="0"/>
              <a:t>A special </a:t>
            </a:r>
            <a:r>
              <a:rPr lang="en-US" dirty="0"/>
              <a:t>t</a:t>
            </a:r>
            <a:r>
              <a:rPr lang="en-US" dirty="0" smtClean="0"/>
              <a:t>hanks to…</a:t>
            </a:r>
            <a:endParaRPr lang="en-US" dirty="0"/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4548189" y="1928649"/>
            <a:ext cx="3706812" cy="2590608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1pPr>
            <a:lvl2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2pPr>
            <a:lvl3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3pPr>
            <a:lvl4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4pPr>
            <a:lvl5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5pPr>
            <a:lvl6pPr marL="321457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6pPr>
            <a:lvl7pPr marL="642915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7pPr>
            <a:lvl8pPr marL="964372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8pPr>
            <a:lvl9pPr marL="1285829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9pPr>
          </a:lstStyle>
          <a:p>
            <a:r>
              <a:rPr lang="en-US" dirty="0" smtClean="0"/>
              <a:t>Brandon Height</a:t>
            </a:r>
          </a:p>
          <a:p>
            <a:r>
              <a:rPr lang="en-US" dirty="0" smtClean="0"/>
              <a:t>James </a:t>
            </a:r>
            <a:r>
              <a:rPr lang="en-US" dirty="0" err="1" smtClean="0"/>
              <a:t>Dishongh</a:t>
            </a:r>
            <a:endParaRPr lang="en-US" dirty="0" smtClean="0"/>
          </a:p>
          <a:p>
            <a:r>
              <a:rPr lang="en-US" dirty="0" smtClean="0"/>
              <a:t>Lance </a:t>
            </a:r>
            <a:r>
              <a:rPr lang="en-US" dirty="0" err="1" smtClean="0"/>
              <a:t>Hollandsworth</a:t>
            </a:r>
            <a:endParaRPr lang="en-US" dirty="0" smtClean="0"/>
          </a:p>
          <a:p>
            <a:r>
              <a:rPr lang="en-US" dirty="0" smtClean="0"/>
              <a:t>Hans Kuhn</a:t>
            </a:r>
          </a:p>
          <a:p>
            <a:r>
              <a:rPr lang="en-US" dirty="0" smtClean="0"/>
              <a:t>Nick </a:t>
            </a:r>
            <a:r>
              <a:rPr lang="en-US" dirty="0" err="1" smtClean="0"/>
              <a:t>Kukich</a:t>
            </a:r>
            <a:endParaRPr lang="en-US" dirty="0" smtClean="0"/>
          </a:p>
          <a:p>
            <a:r>
              <a:rPr lang="en-US" dirty="0" smtClean="0"/>
              <a:t>Edward McNair</a:t>
            </a:r>
          </a:p>
        </p:txBody>
      </p:sp>
      <p:sp>
        <p:nvSpPr>
          <p:cNvPr id="6" name="Content Placeholder 16"/>
          <p:cNvSpPr txBox="1">
            <a:spLocks/>
          </p:cNvSpPr>
          <p:nvPr/>
        </p:nvSpPr>
        <p:spPr bwMode="auto">
          <a:xfrm>
            <a:off x="921941" y="1928649"/>
            <a:ext cx="3626248" cy="408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1pPr>
            <a:lvl2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2pPr>
            <a:lvl3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3pPr>
            <a:lvl4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4pPr>
            <a:lvl5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5pPr>
            <a:lvl6pPr marL="321457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6pPr>
            <a:lvl7pPr marL="642915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7pPr>
            <a:lvl8pPr marL="964372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8pPr>
            <a:lvl9pPr marL="1285829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9pPr>
          </a:lstStyle>
          <a:p>
            <a:r>
              <a:rPr lang="en-US" sz="2700" dirty="0" smtClean="0"/>
              <a:t>Bill </a:t>
            </a:r>
            <a:r>
              <a:rPr lang="en-US" sz="2700" dirty="0" err="1" smtClean="0"/>
              <a:t>Fenner</a:t>
            </a:r>
            <a:r>
              <a:rPr lang="en-US" sz="2700" dirty="0" smtClean="0"/>
              <a:t> (in </a:t>
            </a:r>
            <a:r>
              <a:rPr lang="en-US" sz="2700" dirty="0" err="1" smtClean="0"/>
              <a:t>abstentia</a:t>
            </a:r>
            <a:r>
              <a:rPr lang="en-US" sz="2700" dirty="0" smtClean="0"/>
              <a:t>)</a:t>
            </a:r>
            <a:endParaRPr lang="en-US" sz="2700" dirty="0" smtClean="0"/>
          </a:p>
          <a:p>
            <a:r>
              <a:rPr lang="en-US" sz="2700" dirty="0" smtClean="0"/>
              <a:t>Bill Jensen</a:t>
            </a:r>
          </a:p>
          <a:p>
            <a:r>
              <a:rPr lang="en-US" sz="2700" dirty="0" err="1" smtClean="0"/>
              <a:t>Bjeorn</a:t>
            </a:r>
            <a:r>
              <a:rPr lang="en-US" sz="2700" dirty="0" smtClean="0"/>
              <a:t> </a:t>
            </a:r>
            <a:r>
              <a:rPr lang="en-US" sz="2700" dirty="0" err="1" smtClean="0"/>
              <a:t>Zeeb</a:t>
            </a:r>
            <a:endParaRPr lang="en-US" sz="2700" dirty="0" smtClean="0"/>
          </a:p>
          <a:p>
            <a:r>
              <a:rPr lang="en-US" sz="2700" dirty="0" smtClean="0"/>
              <a:t>Chris Elliot</a:t>
            </a:r>
          </a:p>
          <a:p>
            <a:r>
              <a:rPr lang="en-US" sz="2700" dirty="0" smtClean="0"/>
              <a:t>Joel </a:t>
            </a:r>
            <a:r>
              <a:rPr lang="en-US" sz="2700" dirty="0" err="1" smtClean="0"/>
              <a:t>Jaeggli</a:t>
            </a:r>
            <a:endParaRPr lang="en-US" sz="2700" dirty="0" smtClean="0"/>
          </a:p>
          <a:p>
            <a:r>
              <a:rPr lang="en-US" sz="2700" dirty="0" smtClean="0"/>
              <a:t>Jim Martin</a:t>
            </a:r>
          </a:p>
          <a:p>
            <a:r>
              <a:rPr lang="en-US" sz="2700" dirty="0" smtClean="0"/>
              <a:t>Warren </a:t>
            </a:r>
            <a:r>
              <a:rPr lang="en-US" sz="2700" dirty="0" err="1" smtClean="0"/>
              <a:t>Kumari</a:t>
            </a:r>
            <a:endParaRPr lang="en-US" sz="2700" dirty="0" smtClean="0"/>
          </a:p>
          <a:p>
            <a:endParaRPr lang="en-US" sz="2700" dirty="0" smtClean="0"/>
          </a:p>
          <a:p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785882661"/>
      </p:ext>
    </p:extLst>
  </p:cSld>
  <p:clrMapOvr>
    <a:masterClrMapping/>
  </p:clrMapOvr>
  <p:transition xmlns:p14="http://schemas.microsoft.com/office/powerpoint/2010/main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3617" y="-344088"/>
            <a:ext cx="7773293" cy="1470049"/>
          </a:xfrm>
        </p:spPr>
        <p:txBody>
          <a:bodyPr/>
          <a:lstStyle/>
          <a:p>
            <a:pPr algn="ctr"/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4" name="Text Placeholder 5"/>
          <p:cNvSpPr txBox="1">
            <a:spLocks/>
          </p:cNvSpPr>
          <p:nvPr/>
        </p:nvSpPr>
        <p:spPr>
          <a:xfrm>
            <a:off x="609600" y="1535113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Comcast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 Placeholder 7"/>
          <p:cNvSpPr txBox="1">
            <a:spLocks/>
          </p:cNvSpPr>
          <p:nvPr/>
        </p:nvSpPr>
        <p:spPr>
          <a:xfrm>
            <a:off x="4643438" y="1535113"/>
            <a:ext cx="4041775" cy="63976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Juniper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Content Placeholder 16"/>
          <p:cNvSpPr txBox="1">
            <a:spLocks/>
          </p:cNvSpPr>
          <p:nvPr/>
        </p:nvSpPr>
        <p:spPr>
          <a:xfrm>
            <a:off x="4643438" y="2174875"/>
            <a:ext cx="4040188" cy="7502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Gear donation (Routers)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Text Placeholder 7"/>
          <p:cNvSpPr txBox="1">
            <a:spLocks/>
          </p:cNvSpPr>
          <p:nvPr/>
        </p:nvSpPr>
        <p:spPr>
          <a:xfrm>
            <a:off x="603250" y="3246405"/>
            <a:ext cx="4041775" cy="63976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Google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Content Placeholder 16"/>
          <p:cNvSpPr txBox="1">
            <a:spLocks/>
          </p:cNvSpPr>
          <p:nvPr/>
        </p:nvSpPr>
        <p:spPr>
          <a:xfrm>
            <a:off x="603250" y="3890988"/>
            <a:ext cx="4040188" cy="7502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Gear donation (Servers)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Content Placeholder 16"/>
          <p:cNvSpPr txBox="1">
            <a:spLocks/>
          </p:cNvSpPr>
          <p:nvPr/>
        </p:nvSpPr>
        <p:spPr>
          <a:xfrm>
            <a:off x="603250" y="2174875"/>
            <a:ext cx="4040188" cy="9398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Connectivity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Gear Donation (Servers)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Text Placeholder 7"/>
          <p:cNvSpPr txBox="1">
            <a:spLocks/>
          </p:cNvSpPr>
          <p:nvPr/>
        </p:nvSpPr>
        <p:spPr>
          <a:xfrm>
            <a:off x="4641851" y="2926524"/>
            <a:ext cx="4041775" cy="63976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Cisco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Content Placeholder 16"/>
          <p:cNvSpPr txBox="1">
            <a:spLocks/>
          </p:cNvSpPr>
          <p:nvPr/>
        </p:nvSpPr>
        <p:spPr>
          <a:xfrm>
            <a:off x="4641851" y="3571107"/>
            <a:ext cx="4040188" cy="75025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Gear donation </a:t>
            </a:r>
            <a:r>
              <a:rPr lang="en-US" dirty="0" smtClean="0">
                <a:solidFill>
                  <a:schemeClr val="bg1"/>
                </a:solidFill>
              </a:rPr>
              <a:t>(Aps/Switches)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Text Placeholder 7"/>
          <p:cNvSpPr txBox="1">
            <a:spLocks/>
          </p:cNvSpPr>
          <p:nvPr/>
        </p:nvSpPr>
        <p:spPr>
          <a:xfrm>
            <a:off x="609600" y="4516089"/>
            <a:ext cx="4041775" cy="63976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Radiator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Content Placeholder 16"/>
          <p:cNvSpPr txBox="1">
            <a:spLocks/>
          </p:cNvSpPr>
          <p:nvPr/>
        </p:nvSpPr>
        <p:spPr>
          <a:xfrm>
            <a:off x="609600" y="5160672"/>
            <a:ext cx="4040188" cy="7502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Software Licenses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315388"/>
      </p:ext>
    </p:extLst>
  </p:cSld>
  <p:clrMapOvr>
    <a:masterClrMapping/>
  </p:clrMapOvr>
  <p:transition xmlns:p14="http://schemas.microsoft.com/office/powerpoint/2010/main"/>
</p:sld>
</file>

<file path=ppt/theme/theme1.xml><?xml version="1.0" encoding="utf-8"?>
<a:theme xmlns:a="http://schemas.openxmlformats.org/drawingml/2006/main" name="verilan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le &amp; 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FFFFFF"/>
      </a:accent1>
      <a:accent2>
        <a:srgbClr val="333399"/>
      </a:accent2>
      <a:accent3>
        <a:srgbClr val="AAAAAA"/>
      </a:accent3>
      <a:accent4>
        <a:srgbClr val="DADADA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itle - Center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Center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- Cen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itle - Top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Top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- To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Photo - Horizonta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Horizontal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Photo - Horizont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itle &amp; Bullets - Left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Left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- Lef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itle &amp; Bullets - Right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Right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- Righ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Title &amp; Bullets - 2 Column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2 Column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- 2 Colum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llets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Photo - Vertica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Vertical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Photo - Vertic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Title, Bullets &amp; Photo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, Bullets &amp; Photo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, Bullets &amp; Phot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Blank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verilan.thmx</Template>
  <TotalTime>436</TotalTime>
  <Words>207</Words>
  <Application>Microsoft Macintosh PowerPoint</Application>
  <PresentationFormat>On-screen Show (4:3)</PresentationFormat>
  <Paragraphs>42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12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verilan</vt:lpstr>
      <vt:lpstr>Title &amp; Bullets</vt:lpstr>
      <vt:lpstr>Title - Center</vt:lpstr>
      <vt:lpstr>Title - Top</vt:lpstr>
      <vt:lpstr>Photo - Horizontal</vt:lpstr>
      <vt:lpstr>Title &amp; Bullets - Left</vt:lpstr>
      <vt:lpstr>Title &amp; Bullets - Right</vt:lpstr>
      <vt:lpstr>Title &amp; Bullets - 2 Column</vt:lpstr>
      <vt:lpstr>Bullets</vt:lpstr>
      <vt:lpstr>Photo - Vertical</vt:lpstr>
      <vt:lpstr>Title, Bullets &amp; Photo</vt:lpstr>
      <vt:lpstr>Blank</vt:lpstr>
      <vt:lpstr>IETF 85: Atlanta, GA</vt:lpstr>
      <vt:lpstr>Network Overview</vt:lpstr>
      <vt:lpstr>New on the IETF Network</vt:lpstr>
      <vt:lpstr>External Traffic</vt:lpstr>
      <vt:lpstr>External Traffic (cont.)</vt:lpstr>
      <vt:lpstr>RPKI Statistics</vt:lpstr>
      <vt:lpstr>Guestroom Usage</vt:lpstr>
      <vt:lpstr>Wireless Associations</vt:lpstr>
      <vt:lpstr>A special thanks to…</vt:lpstr>
      <vt:lpstr>Thank You</vt:lpstr>
    </vt:vector>
  </TitlesOfParts>
  <Company>Verilan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IETF83: Paris, France</dc:title>
  <dc:creator>Nick Kukich</dc:creator>
  <cp:lastModifiedBy>Nick Kukich</cp:lastModifiedBy>
  <cp:revision>29</cp:revision>
  <dcterms:created xsi:type="dcterms:W3CDTF">2012-03-27T15:44:15Z</dcterms:created>
  <dcterms:modified xsi:type="dcterms:W3CDTF">2012-11-07T16:16:14Z</dcterms:modified>
</cp:coreProperties>
</file>